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5" r:id="rId7"/>
    <p:sldId id="263" r:id="rId8"/>
    <p:sldId id="264" r:id="rId9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47D4307-18BD-4D86-872E-3FBD3FFC5BEA}" type="datetimeFigureOut">
              <a:rPr lang="es-CO" smtClean="0"/>
              <a:pPr/>
              <a:t>06/09/2013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9C3939-C321-4DFA-97B0-BC623E8EAAF0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Mis%20v&#237;deos\LA%20ANTIGUA%20CHINA%20Grandes%20Civilizaciones%20Parte%206%20espa&#241;ol.wmv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17581" y="404665"/>
            <a:ext cx="8146907" cy="1512168"/>
          </a:xfrm>
          <a:solidFill>
            <a:schemeClr val="accent5">
              <a:lumMod val="20000"/>
              <a:lumOff val="80000"/>
            </a:schemeClr>
          </a:solidFill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s-CO" sz="115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 H I N A</a:t>
            </a:r>
            <a:r>
              <a:rPr lang="es-CO" sz="9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es-CO" sz="960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es-CO" sz="9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905" y="3645024"/>
            <a:ext cx="2817663" cy="22920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88840"/>
            <a:ext cx="2736304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76872"/>
            <a:ext cx="254317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344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h/1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ppt_w/1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" dur="500" tmFilter="0,0; .5, 0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contenido" descr="mapa civilizacion chin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0563" y="785794"/>
            <a:ext cx="4357718" cy="4143404"/>
          </a:xfrm>
        </p:spPr>
      </p:pic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75765" y="404664"/>
            <a:ext cx="3388660" cy="523265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es-CO" sz="3600" dirty="0" smtClean="0">
                <a:latin typeface="Broadway" pitchFamily="82" charset="0"/>
              </a:rPr>
              <a:t>UBICACIÓN</a:t>
            </a:r>
          </a:p>
          <a:p>
            <a:pPr algn="ctr"/>
            <a:endParaRPr lang="es-CO" sz="3600" dirty="0" smtClean="0">
              <a:latin typeface="Broadway" pitchFamily="82" charset="0"/>
            </a:endParaRPr>
          </a:p>
          <a:p>
            <a:pPr algn="ctr"/>
            <a:r>
              <a:rPr lang="es-CO" sz="2000" dirty="0" smtClean="0">
                <a:latin typeface="Broadway" pitchFamily="82" charset="0"/>
              </a:rPr>
              <a:t>China se ubico al oriente del continente asiático, esta rodeada por los ríos Amarillo y Azul que le permiten con las inundaciones fertilizar los suelos para la agricultura  </a:t>
            </a:r>
            <a:endParaRPr lang="es-CO" sz="2000" dirty="0">
              <a:latin typeface="Broadway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7607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2" r="5822"/>
          <a:stretch>
            <a:fillRect/>
          </a:stretch>
        </p:blipFill>
        <p:spPr>
          <a:xfrm>
            <a:off x="4475175" y="1412775"/>
            <a:ext cx="2185057" cy="2842309"/>
          </a:xfrm>
        </p:spPr>
      </p:pic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3204332"/>
          </a:xfrm>
        </p:spPr>
        <p:txBody>
          <a:bodyPr>
            <a:normAutofit fontScale="92500" lnSpcReduction="20000"/>
          </a:bodyPr>
          <a:lstStyle/>
          <a:p>
            <a:r>
              <a:rPr lang="es-CO" sz="3200" dirty="0" smtClean="0"/>
              <a:t>La base de su economía fue el cultivo del arroz, maíz, papa entre otros  También comercializaban al seda  y la porcelana</a:t>
            </a:r>
            <a:r>
              <a:rPr lang="es-CO" dirty="0" smtClean="0"/>
              <a:t>.</a:t>
            </a:r>
            <a:endParaRPr lang="es-CO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sz="88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Algerian" pitchFamily="82" charset="0"/>
              </a:rPr>
              <a:t>ECONOMIA</a:t>
            </a:r>
            <a:endParaRPr lang="es-CO" sz="8800" dirty="0">
              <a:latin typeface="Algerian" pitchFamily="82" charset="0"/>
            </a:endParaRPr>
          </a:p>
        </p:txBody>
      </p:sp>
      <p:sp>
        <p:nvSpPr>
          <p:cNvPr id="6" name="AutoShape 5" descr="data:image/jpeg;base64,/9j/4AAQSkZJRgABAQAAAQABAAD/2wCEAAkGBhQSERUUExQWFRUWGB4aGBgYGB0cHBoeHRwcGx0cGBscGyYgHRolHxgYHy8gJCcpLCwtHB4xNTAqNSYrLCkBCQoKDgwOGg8PGiwlHyQtLDQqLCksLC8sLCwsNCwqKS8sLCwsLCwsLC8sKSwsLCwsLCwsLCwsLCwsLCw0LCwsLP/AABEIAMcA/QMBIgACEQEDEQH/xAAcAAACAwADAQAAAAAAAAAAAAAFBgMEBwABAgj/xABFEAABAwIEAwUFBgQFAwMFAQABAgMRACEEBRIxQVFhBhMicYEyQpGhwQcUYrHR8CNSkuEzQ3KC8SRTomOywyU0ZKPCFf/EABoBAAMBAQEBAAAAAAAAAAAAAAMEBQIGAQD/xAAwEQACAQIEAwcEAwEBAQAAAAABAgADEQQSITFBUfAFEyJhcYGhkbHB0SMy4fFSQv/aAAwDAQACEQMRAD8ATfu5WziFFcKASdHJMnSFH+YnxR5Vda7XYZCEswtaUtwoxYkjaqGL/wClYeDgkugFHGQbgzxi9KzwClJUhBSm03m/EmvcNWenmy7ETNWkrgA8J04SgkXAMlN9ulNn2SgnHqPLDPn/AMI+tQ9ruzyWmm1IlcjWVAcLap6CrX2Rf/eun/8AFd/NFBrH+NoRDe0ePtSMoY9P/ems27NLdMIR7JOpXokC9aP9phhLPn/8h3+FKnYAwl+15T+RrfZyK5ysdJnGEqCVlfHmAJMSfCevKjuT45bqDeCmEmaVu1oKXg3pMFQUDPXhTlluG0qB21pmPKBTuDpGniO7a/EHrziVapnoZxbhI3coxABUHCRO0VYwLygB3huDE0RdxAJKdQMcKifZBTETXR0UFNdNvWR6j5zrvORXWmu2iAIv61JFM3i9pRzLDlTZjcXFLj2TBTwddEoZEIbP+Y5Y3H/bTuee3OG9xQTc7C58hvQLDvF5anF2HBPJPL9/WuU7bsKysDw1/H5ljAHKhJ56SmezgfTLhVqPvj2iTck85MmPKkvN8KptZQTYH2hsr/T0rTceqEETH83Qch1NI2eOh0kmzbdhHyCflUihUYnyjY3i0VRxrtlom5npUuFw2syfZG/6VIoySfhTt4SV3BeiGW4BbqkoQCom8cvPgB1qBrDgqRrkIKhqI4CbkTx3rXcBlLbAKWkBI48SfMm5p3CYXvzqdBF6+J7ldtTKGQZCnDiTCnDueA6J6deNEX8KqQsG21V8NnLa31MTChx4eVFVJGkiQYPCq6th84poRdeEnkV8pdwbHjEvth2WDqS8jwuJHijZUc+vWkvB5E64VBMep49OYrX1kDelpzBBor0iNB1DyN6ldsKKf8qcdD6x/s1i4NNvUTPMTg1NL0qN97GtF7FvH7ogbwtQ+c/WlntWhIUnnPyN/rTB2Iwq/uxW3cpcMpPEQnbrS2AxCqwd9vpCV0Z1su8bO5Peg8DVN7DwVJ3vtVzFZs2GgsHxIF0+9I4RVVorK1KIAUbjpI2p+rjBcKuum1r7f5AJhza50+J7wuFkKG1pA4UZ7JKB7yDsR+VAMC8pYOowQYUOVMXY/T3aygW1xfmBf86n9uVVGEKps2U+9xebwVMmpc7i4gd7Ef8AWwODT5PxH9qE5KjwLj/uH/2IH0q0s6cW6ebL+/VaaA4Ftxbr4CiEpXa8XIv+QqV2fUFJy1yNOG/zKuJp5ktYHXjttFfOs4U7CVRCAEpHIChbJ8FT4trj0NEux+WpXqee/wADDjWvqfdQOZJ4frTVwiek9K3bSF85xncYPDsKUouOiV80Nm0eZH15V19lTGnHPoPDCuieY1N38iIPrQJ544tTjySS4SSUR7KR7IB6D60zfZzj0u4pXhKVJwTqFdYUiD8zQ6ystI34iDRgXsI0/awf4CFD3dc/1qFZXh80cYSQgxrsTyi3xrU/tPJVh2xF1LIHq6ofUCsgxyvZnmqY/wBV6zhT4feErrrD2GS7i2wo3Da/a4mL2ppwua3ZKhGiUny4GvGGLDeHnVpw7aRt7SyRISDzPGlvL8zLrxWPClJ8KRsP186NTxNQMXHAyc6jKVtpGXMn0l1LjQCdJlSjuroRQTNvtBcDqe506U7yPa6dBRhnFkrCQn2jBMbA7k0E7bdjCwrvWQVNq3AuUnibcDTdGrXcNUB9bQRp0gQrDUxu7Odom8YiR4Vp9pB4dRzFFwzMCDfaN56daxns/iXEvoVhwVOFQSED3p90DjNfQ2XYFSWdRRodHiXJBiLhFrHrePOmMT24uGo3YXfgOfn6TFPsw1KlgbLz5QNnmDZbw+lYKnTci4JtMJAO1j85qnmeWFLeHeLTGGSptMoSo2JEhTh03ubmZvc7waazc6n3VJJiEhUeERMwQI6GlHtdl+M0FwLShJuGlSVX4p4IMXg/KuLXF1a1S7tqTe5J+k6psDTp08uW1hwtc8fiD8yxOoBKT4YlRO5NJuYuF1wNo9lNvM8z++dE32O5w6tAI0Ab8iQmd+ZBiudncnKiJOkqBKlH3ED2ln0+dWaZVFLX2kR6WRvXaeU4JDbYm2slCP8A5HOugeEfiV0ohk32evPltQ0pYUuCZGvTPi0pi8AReJM0OwjycbmLaEy22VBpu10tpB4fzEBSvM1uuXYMtIZbbUClAIQIG38xPEneeZNJYzFtQAA/sfiNUKIfU7D77xPxv2Y4E+whxKEWV/FVqWSNjqJi95AG1TBGlPi8ISYhR8QGwUoRYGN6YkOpSFuFfj1QBv6gRE3oHneD7xoqdUtDh1BKAIkW6HfkLiKTwHa+Iw9S+a4O4OvX4j2I7NpV0ykWI2I3v+vOLw7PBGKUvgtJM8j0qwcOUuJBJIULHqKkRmmp2CF2SB40wocwbb8eomOpB1ra2xrusItKui1k3zH1sTsZzOINSkxpNtb7DeVmUEL1G5HA7UPzp0BbqnICSiBHlYUYxhCJUbACkPtLiVOOKSDKQLDzoPadJSiLx6/c3gajZmPCK2LxinNOr3RHwp87BqUli48BWbjcGBPpYUhOYeCQd5/OtJ7GJKcKiOKlk/GPpS2Hw/fXQaaaWha1XurN5y1j8F3sLSpKQDvzPI1YVjtBSHDw9oC3rUWLAWoMJSCSQs+Vpn4Uv56oJQA2SO7chQncHh5Ukj1MFiSim9tNuBjjhMVQDEWvy8ozeELJSoBRv0PmKYOy2HCGVjeXCfiAazrE5wh0pU0PZSAfOn7sfiNWD1q3Kj+ST+RFJ9qVjWTMRbUaTyhTFPw3v5xNx2Jh8qvdvED4An6V5wGQ94lSitaSXHJ0nktSf/5qpmDn+F+Jl4/16h9RUTC8W4V6HEttpW4ECJJBcWST6mmsA6UiWdc2n5h8dTZ1Cq1tfxFrPcCptzuyDJ9n8QJsRU2MxKy03l6ExpVqcjdayJE9B+nKjPbXMiW8C5AGlsRa5I3nptSpl2cEYhTyzfxK9Tat0gWsW2/MHUawOWMX2fZEkoxLrmyQUWMbb1f7ABH31wtoKU/dXRf/AGUq5Lna0MOIC41qmOc02/ZxhF/e1rP+GWXEgniSAbeiTRMU4NPLyEDQUirfzjX2+RKcKNpdB/8AMqHzj4VjGNFh5q+lbJ21c1fdAP8AvNj4qk/I1j2NTZJ9fiE0rhDHq4tL+EdViWW2ODZO3GdvXhNF8V2eVh0IXCYJ9kSduZ9KWcoaKnUgW3I6wJj5U25piSGMMjcqaKz6x/ejVTl0HGKJTBY3neV5y22FvPLuPZRwJ4Vd7M9rHcYtTYCUEAqHERyoB/COVlSvEsu3FgRfnBgelQ9hMW598aS2iVLUEBI67n0EqJPI1Qp1e4yi9hubfn0iL0hVzHjewmidg8jDhOMcQ2y6y6tCSiDrMFJJTyGrfmPi6Zwlf+Ey53i3OGq0/ijhxgCrbelpJKWYQkEHYGTcnr1NCcElCkKfKyF6jpTMADnA3nrXEYvEnE1DUO3DhoPjX9zpcHR7pB5e+p+dN5XznEuNtNsadSoCBoB8Sug3kkmlbNnMS60rvEBKm4SQtYk2sYEzYfG1MLCFOn7yXgksr8IiSogAyZ2F+tJub5kpbpgFRO94EXi/mPlXlBSTtc7yg9kW1x5+p3gt9rWjTfwqClWiYtp63IP+0VD2pxvcNfdk2ccAU/8AhTuhodOJ5+tX8Hj0soU+8B4bpQPfXMpT6GD6TwpIxmKU64pazK1GSev6Dar2GUvvsD9T/n6nO4rR9OUJdmMWhvEsrdju0OoUueQPGL2sY5A1vC0hSFu6tAN0J/CfpvFfOwPDgJ+cAz57VsPZ/N0PYJpbqyVwEnSYjSSkggzewV62pLtejmyv7frr0jnZpuSvXnGp18J0LabJSj3rXO033qnnDKwpLgc1OJ8QSkSBzB49K6wObNOktFa1BIhtCfeO0GONWmi4P4EBBMmTeByJnfhB5VBAKnWVAMh9OfEe/wA2iv2jy/xa0OuL27wpRIAF5FrEdatYHNEONIgK1atJmbxsoW2Ij58quFsJKmC8dEKXIAkqMAgGD5/GlV1SsM+BLpEgICk2KdV7wNptHM1e7LxbU3CZrC4Pt/n2k7tHCqyFgLmxt1pDOOJdc7oJkAjXP5V7wPZxtPevOAKUZMcE8gPIV7x+I7ptxcQrnv0n5zQLMu1GpBaQqRxjjafhtVrtGq7ZRfcH6cJJwVJBmPIj/ZSVl7b7jiygC/8Ax9KL9lGdODaB3Oo/FRNB8M6W8OpXvKMAdTt9KasNhu7bSkQdIA+AvFMdjMVZ2bYaRXtEZrAbk/aQ4jDJTrfTOvTptx5CgacmCwdchG6jyPWmU6VGxsDccqFpzZCy82B4QSlVK4tQ2JqEcr6c4zh7ilTJ9ICVhEh9TDfhVp1C24p37Kq/+moI4qPyITfyIj0rOu0GGfcX3jE6myE23g/StCy5PdZa0AfZ135wtd/WKnY4fwUwdyfrvGqHiqsRtEp1AV3X4cO3/wDsdbH5E15ytagnwknV4j01Sr61zGL7tLZ46cOmPIIVRzI8GlLCJQSdIB9ABTeGo96CLges8xzZbb+0Te3a3FYlCdBKWWEpIAkJm5+nwpNWiJFMOHzBeLdxJKila0lRja3CKo5flqVMuKUTqSoAD4frRabZFytwt8zDWJuIxdni0jAqUppJWTCVcfWjPYdlxOIa1SEaHQkcCShR+lBuy+ED8sA6YhUH3vKtIU2kvN6P8mQY2ktqTf40HEVRtM0EIcHmYG7VuEqwvIPp+RRP5mswfbJCQBJvA9E1ovbB6G0K/keB9JSfpWe5h4VptIEgjmCE15h9BH8Wvig9CtKh0PD5im7Nnw6228zP8Nvuyg3gcxSxicOEm1wbg8wdvXgeoo52WxipWzCdJSpRUr3QkSpXkAJ+A3Io9QXAYRMaXEH5a4nuiHf8PVEcVH8PC1iSdpG5tWm/ZXkLYK8UEFJT4GlRqKjBDhB2gWTYD3qzLAYNeIdS22k3skb6RxJ5m8nmTX0Vk2XHDNNstqQUMNgCYvzKjzm/rU/tKtlQUxueXKfYelc5+jIs6WshLLK9anOE8dySeW5oNn7wSgNhuFbJI97aIjj0q7lykOOOOuakqTZBEhMkeKDsTw6UM71bmJkOJHcwsE7kgxAA433rnxrv19etZ0dFcht/51PqfTfgJUzVTbbCUIQpDhSCuZ1FUXn9OFJCFqla5SSJiRAgTGx240c7W5kVykgkmQAPmZ+dAQhMBIneSBIt1HKqGGXw5jxgcQxJC3+eMCdoXvEhEyUpk34qP0AHxrxl3Z5b6NSFIPNJJBHnb1qtjXNbil7AmfIcB5wK9ZXmCmHUrHqBxHL6iugVStMBd5zzuGqFjtPaskfD6GVIIcWRpBgAyYCpFine/Q06Iwf3YqwgIKUkKKzupRAB9PDYcJq6vKvveGGMZOtTKoKQPEW1CTHVJkxv4VDeJAZRi1S8HQCVTBXvEyCk8/1POg1LVqZUjX9QtNjQqBgdP3DjOKUgtuBSUEGEjiBwVP7+dNxBdZ71sLUqDrdUbTxCRsaSMGuSUwkqUIk7JB+tOnZjFBeG0OKKtB0IbRx+vpXOYpdLmXaTkC46HXM2lzEoTAXhWhqTcOGLGLjUfyoN2hwAfa1ILq3E3OmAlKtyLi/x5UYwYI1MuEtoHiSkQSZNxxj+4qo2zpWW1JdS0udKQbqcMAcZAIEfClqbZWuDqNurwxQEFT/0ev4EWMsfS43oUFJSChAKj7UyFC/EWPkeldYjCNoTZN+8KR8Kiz/KSw4T3StC/ZAcnSsXCo1f2q5kL4WhaljxNqBg8Cf2KvLU7xAQdJGZO7YrzgzCYXW7h21XBXrUOgvf+mj2JaQhfeqc0cr2/e9B8pzRCMQtbskIa4cFGJP51I5nqMRBQoaArl+dUMPWalbTST6tJXGp1hJjMg4HtFwkbjibm1LDWGdRjisJWGnB4p4HhTNiWNaShOlIXHiTYx6V0zlSmiQHSUcZv86XNclmJOpjLKERfKUcgQpGtSgUlRi/AA0bxzmjLUX/AMlR85So/WlrPs5SoJSkHSXEpKuEyBvTF2pdjCEfytAD+j+9KVwSyX59feMYUXuYk9p3dKtJ2BA/pbT+lNmVdpmcQCsQgWtMUndqBrfS2PfdSn+rwmPSg+IyQNuLQqRBtBiR1qjQYqAVNjF8ZZnKkXEoZFmIYdUs3BSpJ8jVnDYTSwlQN1k2nhff4UDQq9GMFgQQhYVqvHdz4vhTTKAbxQE2tNL7N9mWsMhnEGVLLfpJvNX8zzfuXcIwkXfd1OHzBgfvlXrDY9SsKwkIvZJjZIETNCXmluZr3i0kNNNnQo7FWmBHWajjMSS/n/kcuMwy+Ur9r1DuVTwcHwlE/WljDZIrErUE20qCSd908vNNMnawam3B67c/+BXn7K2FO4skE6Uw4oDjCRpn1V8qYUkUyRHsSPFrKPansj93waFCSpC/EY3C+nASBVRGBLOAmwW+JJNtLZI0gngD/iHmS0N0wdY7cNpWltkgQ4oKX/oTdXxAI8zWa9tHyvSE3K12A4nglPxsPLpXtJmsFbnJuIZSwsIwfZFkSYcxUTo8CEqsVSPEs8iZCQngOZJNPeeOaGwlSIUdlA2v/wA1D2fyL7rhmWFoCi2mXFJ4qUSpRA4+In0A8q4yov4jwjvGmhqIUehgdTPDpXO4lzWqs309Pp17ynhlygMdgLn8DfnzkWbrVh8Ols6FADcdbm3rS+hnu8OVLaAUs6gufFoIGkb+EbmOtW8/dS48lCQsSoaki5ifFAjlNUe0L6Up0tzoSLAmYA5nesLcj1+0qUwVQczqerxQecK3SQqdPCxud5jjt8a6UNRUJHBMCduPreu0iAVrTPvHT8Yv8KsZXgFJQNe9zHKbx586tIvLhJdR+J4yk/kjaohAAHLf470BzHLQgwkkqMnTE2FyZ6Cd6cMa/wBy0tzTq0iY9d/Tf0pfbC28O86v/FfgCdwmZIHKbT0AFP0XYyRUpZGtwjf9g+ZFTuJYUSUFtK0pJkCFFKo89YkUM+0fI1tp71v3QFOAe4ZieoukHkYPExf+x7DJbzAFJ9thwK9FNqt8KOdoSlONYCvZWXkuJN9ZW6mQRxGiBHEGvahytcTdOzCxiJkWbh5AUbFP+IOsfMGtE7MOqSrvB3aC4AgfzJCRJMdQduY6Uh4js6nB4gpR7Lo1oSTw2jzSoKHOCKcuyWLSpKmvAFHxKcVwgE6R+lRceB/ZNj195XwviQhuGnX384ezBjSQ+ylSii/eLMauBgcvSvGYMhcKQVuuWUCPCEneeAHrVsYlLqAVkrmQhtFxYxeLny2qpgSUhxtZ7lI8QSIkzbqBH1qTe+sbUkDXcfI+59rCB82wCXmyO6W48E+MlVkqI3BkADeKz7MX3WWXEBKkyod4SoEgDyO221aXh0IbeVqDobWmLlXjVPh68TtSj2vysJc1DDrQhXhN4k9QVT0uKp4GtlfIdjFsbTuMw66+IjKxi5WkGO9ICjyAv9accVljbDDaGouAdXOaX8BlsrUVAgJ4Re/GmPDaFKQHCSAAE2tXSXFsvOc6973kiclcbS0e88TivEk8U725VazHHrccThmRCbys7GOAr3mDcvoSFSrQR5CJmlPCdqghSG4JUFxfhe9LGnqc24jN7gFdo1YLAtIwwaKgVap0ncqmbeZtUnbB4hlYmfDHH8IHxJpYwrbrmaNKg92FKg8I7tUz1tR/tQvUAn+ZYB+IPw8NKVVPeJc8LylhLZWPrE/tHjijFNqTuhYUPSYo5g8xw+KQFLalSbExMnzoFgmlPZggJiTqJnl3cq+RMUTxzpacUGk6U9OlOEXUKN4jWa1QkzO5vTd2BxLYfAUBrJhKlbD+9BM+yJeGWlKyk6khQ0md+B6ih6FxtTjAVE0O8W/qZtmadpWsE1pUoKXcgdaSGM9xWNxLa4X3SXUatI8KRrTvSm5iyuCslXrenTsj2mZawrjCVEOOOJgEbypIsaR7juVzAZjGu+zsBsIezuSgkC+pJ8+P9qrfZVmCm3H0p9pTKT/ToP5KPwqbPn9CVRulIUI6GPrSfkGbuYd0OI31REbjSQR+XwFZVCyFZQxOjZpoWc5qsre1GVK0oBO6UJEmOWpRT/TXfZLJ/vOMQtVxh/4ukcVWCb8IJ1f7RQZrEB1x4zqPfaSeBKG0JMdNYWfKK0DsPl4awoWdQU8rXI/l9kAnyBP+6kcVUNGmRx2/ckKO9rEwti8QlttRBWhR2niORqph2kssSsFDq7lfPeJ6RwqTN3C4tDKSVom4AuBxPoKo9pcwKUEIXqTEaTuPWoXkPx/vVpfpKSFXnqd9uH/DBOVvlT7jnfBKm0+ER7YVIPGwt86W+02ILigFJCpVvPAX2i82oxlyynClX8NQcOqPeTwgn02oIlsLeJUVJCbSqfMxuOI+FPUgA9+UZraqbcZPkWUqfdCEBR0p1EGw6STw4/Ci+KyrQjUVAmYtcHfbYxCVGfw+Um+yuVFGGWrxTiDZWyu7EABPLWf15VDjk6zIgIgobiwiwWv/AE2AH4Up51SU2AEjPq58otralJqv2uypTmGbW2yvQZJWlBUAdiJSDEEEXiiC4uQCAZieXD5b03fZ7idIebJIAKVp/wB0pVH9KfjR6X9xB1luublM4+yV0IzJtIUDLbo35J1X/por2/xX8bDgEEqfcgzcELYiOk8uVaZnLjCCHFJa76QlCilPeeI6Zn2tMEzfaaW8+dUwG1tAaFkKuhCzwlPjSYIMm0G/4aO5/kF4uo8BtEjt/mJRiEqSBA1oRaboUPzkmK6wT3sHgQNKRx8+nn60Q7T4ILLw20PKUDy8ak8eEKoVl7EeFJiB7XICBt60hUUGhpwlOixTEeomgZPj1FZ8aEKWJXpHsgWhPPevGMWG3kOtBStKoK1Tp8RCZ5WmbbQaF5IJQTCUoEKOq6lweHTzo/naNTMOORaEoQNvleoJ0e0okAVByOh6A/OkqZ+gJIWXVOOpOpKUCwIvsATbqaEdo0NPsBx15WspnSmE6VctiTFH8M+t5jSgJaCBpWVWuBe26v70KylZStzDtuIvK+8ULzYECDfnE862hsbjcazwL4CrcN/T2GnpEzs9jkhZTBUHAbqmJHInmOFEkOIA1xZE28p/Sg+e4fuXlJ78KnxCExfiCJNqIKxIW0gIPhMXO9xx610a1Syqw4SA9EK7BuMiynFBWJTqUApQJvxsbCkjAYIKxayuyUuKv11GKZ80YBUwU3CFaTG97Azy41DiMrQhwIRdBVKr3Kt/0phX1J5iD2UAc+vtGns8wO6bc4lSjPQAi3nQvP3gCnoSd7WlO/qfhV7s8oo7pSlK7tKXEhuPe1JvbjpnyrznOGaduEqgW2MRIkXtc/mOZqcr2reLreVaC2p6CIGR40ofW6FXQ0o34zoTA+Pyo1hMT4RrMKN79aC4XLQcS4ETCESJ4mUj8700YUoZTpdIKuNvX61UdhuJHq6sZZzLLkO+FxCVeYgjyIuPSlnMOw3FlR/0rv8ABQ+o9af0YUEwomKmVklpSoGkxX7vYxsU8+4mO5jkrjGjvAPGLQZEj3T+LjFd5HhivEspEAl1FzsPECZ6WrZHOzyVpKVwQeBgg/Gk/P8A7Oi0e8YuEkEo3m99JOx/CbHgeFHp45W8LaH4mGwrKQV+nGNucuhKSQpuDYRpJj08/mKzh1vS+VcEqK+h974nb1qTF4PwIcSgoJSJF5FyDYVLlLM97quQzqTqvcuNgkDmEk0OlT7u5veGr4o1F2hTsXgVuBLVkl1RhUTGqE6o+JA4+tbXh0xZCoCEwEEQB08ois7+zXDFb7jyzCGkhIt7ywYKYECEpVt/MOZp8zZ8pZJML1c7EVH7QqZqthw6/UFhKd/c9dXlDL3yvEOOT3ZSmAQPCSTtPoPiKVe1DqnXUohJUpQSCDAMn3trU2YdRbwY9lYX4ik2I1Xi/SlXLMEXX1O92FttzKVKgajtpHEilKZANzwl1LXZhw0Ht9J3ni4/ywnSmYbI4Dht+VQ9l8l75YbCzfxPEiYR7x1HZSjYdT0rrHtl1fdtpc7xxQSlImDeVSdgmAZvt0pkzEpwOH7hKgtxQBdXETGyQOCRe3WTuacor4M7bfc8v3B13sQg3tp5efXGTZ92gSNTbVhGmRYAbQnoE2B6k8KXHMcVHhtpFrAcvKLeUih5eKjJNSNq/fP9BTILE3MT7tVFhLL4mDeNhPIb+syT1JHCiGV5ithDq27KVoQFEAge0o78YA+NRtMa20ge0RvwSE28gn6SdzVDFZgJKE+yDa0SbCT1IAo9M66QVSwWxnh3EFaiVElSpJJ3J43pwy+MXhVsrIlxJKVfyuD2vnCvJR50ildGMgzruV/xFHuyQZMkoUPZWByEwRxHlR2Ymx5RYLbTnOswSrS7rEKVqCxyUd9uRBpaB0rSSPeAPkTH9/StI7SZb3yS40PGk/xEcTaJHMwPUdd0bF4HUJHx4etCpAZSOBhqj5irDcQv2dEvBKk94SDpQfZT1V5UzYFohSkjRrG6yZCQeA+FJuBxRS6F+yCRq03UQeCfO4853pzdZjQdGhGxAPiV5x1iudxAKtLFY3tyI/3ofWU2+7RiNBJd1208NXp0Bqt2iwa0w4Q2hDZCu7HvXuJAtIkcaKZq2sICkpS0lJkc/OB9arZuyyoWCnlEWFz8hb40MHKQZhWuVYfvb4EUO17altoeaYQ2ixCvCDB6C5FLxaW9h3GEqRZQWpY3SlXCJ5g/GnDB4VCmFMrYW48mfCSSAD7PHSkb70rturaIQttKNBUldxOhUcvajSlW/CrWFqaZRwieJp2a/CX8JpaYSNYXIgGPaPOoG8tQ3iEBZKtYlPRX7NG8ryUJeSVXCQYB2GwtVTOMc2jFtm2q+9N5rnKOO8mqcxJY6DaWMwc7vQUGChcKjrH0KvlSz2n7QP6RLluRKjzPOOtMPZ8nEYvEBaYTpSqPxTH5flUXarsqmxEgD9D/AGoCPSSpkff96zVaqc1pnvZ9xTrrjrij4ALgcSbT/STTT2icZUtJZXqlPiMcaCdm2VNrcCBI1gmeQn9aZsDgW3CtcxMW5b8KoVW8VxtBKgYRtebQn2lJT6x+dcbwqd0LHkCD8gaXFmoVAevzqP4pc7oR1QkEQCJ5bT8ar4hn9m48qWGc2WjZZ8jcVfR2kJEKSD5W/t+VZ8QM+7vlK+Z4PwEBM8gRJ8hz6fCk7BYxCMSoGTqR3VhtIkEqm3iCRZO3EcX5WNbcTAN4uD9DSficrDmLXcS4tN1Gw1JEk9Bf4U5hDcsDyieKpAAON9pqfYjLizg20khLjp7xSYOyoKRczISEjzmps1a77EJaVCOZEGYE7bXjjQzNM/70S3Km0+7sRy2va1e+x2ILhfckL0gI0q9q9yZPSB6VHcMxLmM0qfcqXvqB8nTq867a48i1re8k8Ooqg1hVYdgd4lSFqGpapmeU8BAiq+OWHsUlGlwgq8SBuU7mOVqYsCwgrU4oqDTPuqvJAkC9yAL+ekV6qlrLz3jpYUUA5ddcJPk2F+6NF1wy6pJi0aEm8f6jYnrpHC6Tm+PLrhJNyaYs/wAyUqAZlQ7xY5DcD4X9E0mhckmqAOawGw2iag6u25k6akD0dagDlVcRiSZj40W0xeFHc8KWlISQDt6E3O246nj0oN3h4VATXQeI2/OjZcu0B3mbQwgziLCausmaFMYn/jhRpnGJQyIHjUswqB4QEpmLXMq34Vk1G2tNd0vAx6yxCjhmFpV4wiJOxgkaVdLAcxFVcTk6Hla0HuzP8RJExO5jn8jM0N7NZspJ0EyhSr32Ji8nhx+dHcWlQOtHtC3+ocjSrsabXG0wF1tx4QD2gyNLQCmgfKZuLhXkINhz+BLL8YlxsEkuPWMJ2SRew+pqHNGVPtnujChug8Y5H3T8vKgmRZkthakgd2CYWSDqAnlxI4SfzpTEL3niEo0QWp5eIjapLakfxCpxcewOB5QOXWq2T6ghxskMpSZCQBJm/oNxUuX4vxKQ25KfaLh4zA4b1T1NoxIPidnw7SmSREgCNxx2k0iptoZ8FNmX3HWw+8EEpRiRpW4htfhccuQeIkkaReKX+0eWtpd1IDziFWUTJTPCCABflTr2nw7i0EHQ2neDc8xAG1U8frxeHS4txCARsLmQYN5ATt13pujVKkN7T6oveIDz+/5gXsviFkKKraAEQo3j3Z/2xfoaWPtBbDeIS5cEkWII2vIkXp+7AYZs4h51TiVqS2mE+6IUoa44xFp21eVWc/xYxWptxAcQq0G//BHMXq9R37z4kKovdkrIezmE0LCju40CfiP1qftOnwfvlUeBK0rbSoWCSlJ58fQwKk7Tn+H++VRKwIr6z6sQxuJj+CxujFJSTCFuDV/VTfnWNQnELDQBEJmNpis8x6ZfFwIEieeo0w9mcWlpLnf7rUFDyiPpXSOgsG8pimSBaMxQYngaqrfTzFFlYdoeFKIA4A+nC1RuZQ2vaU/+X5mowtxnRG9oHdcHGqi3hwVHr9f1ou52djZX/j/eqL+UnaUnzRf85oqlYFgZWaxagpIOxIAI6njVt6O+CtvDvwnh8ifhQ/D5YpCwdVpukC3zNEGBrdIEGVRB4hPL5ivXIGqnhPAL6NzhXEr7tvxAgx7Q2PPzq6w/3CEhaTMe2kkTPUfkaHvDU4hCQqZuhXS8C1eM3xOmdOpH4SJA8qTyltOcNcA3hbs+AtS3CHFRAbUDYKMgi1ydhyo/nD4Qltgqke24eYBJj1I/8U0B7KuhpQJKkgJlQV/MROo22FzA6VDjcxLy1L2Kz4RyGyR8Ir4U7MTMO2cjrXrWeMzxRKFLV7TqiB5CCr80p8gaCa4qxneKGqAfCgaR1ixI8zJ9aEu61CUkDzpukmkFUbW0t95NuFdO7UOC3E7z6X/KpEPhXGfWmMsXZpIVWqNFeH7eVNfZ/wCzzFYgBSk9w2b6nPaI/C37R/3aR50VULbRZmCxeaTxJozleU4jFOBLLKy2kAd6oaG73JCzZXAQmTatKyfsBhMPB0d8se+7Cr/hR7CfQT1o1i8WEJJUYA5kAfE1ruQNWmDiDssXMs7DpaHjcKlWkJACfiZJ87UXxDKAkCEoAsIqt/8A6KnEpWD4FkaVJ8cgmJTp3HXzqR3INV1OLJ6gRQGUPcKJ4Xa4LGCcQ03q1IcCVcbSD5iq2ZYFp4AqKdYFiD8jzHQ0wJyFGkwAVcJFvlStjsPpWUxB5D6Uo9JUIB4xulVdtVOolNGMUwpPejU2mY0iREWPLfgaNZl3i2wqUNIi0bzw8I2oASeZr0jEqTF9Q5KuPgaVq4O/iQx0Ym7AsNRDqUtutBWhTyovxTPEfyi870IwDYQ4ttTIUpXiQkXAje3s8jRHJ8YpQWhSw2jdMXJmZEW2P50MxTYLyQxqLur252HvE8AmJJpNUObJGk/+hfTfjtv5fElyTCOHGO6gES0SEpI4qSDMW2AosxgE6hUHZt5Axh3JW2q6jJMFJ8hsT6UaW2lKpiPrV7D3FISNi7Gr7CDs1wksrSg6XEjU2Y2ULj5gA0v5pmqX8Ml1NgpJkcUkWUk9QZFGs5xKkpKkpnnWaYjN+7edb2Q8NYHBK9lfGPmK8rYfvbMNxEm8MUfuXe4lI4ASfiTXnG5qo6RcACB5UUeynXhS8glLqSqCPeSDt+dKaFKJM8OdV6YDa8pi9hNtDP7tV/CttpGpSiTGwH150OuONeFYwVz51l8XhN7Hj3UgdTvQ7FulXtGarOYtVCsYCrcn99K+QXOk0bKJ5xWYICwAZiSY2t12qfs5lqlI7xIU4gCVaTdJXJkH40IXh1GdKCokRA5Te+200y9mM2Sx3gLZTqsYsRG3pvY1utdU8MyhzGR4RvU4pSkqUlI/3Dr6VTxzoUoDWogqFo8UcflTUvLUqwYeAUCpSiFpvIkiFDhS5gmCp7USf4YkHqZ39LxS9JgzekLUTQlYRxSoSESSVc9wOv74UPfdj8v1/SpnXZJVHQUNec3J4W/U/maaCxbaVMWdSgn1P0+tWcOzaKgyxBWCuI1GR5bD5AUVQ1TNrC0AWuZRdbioMPl633UttI1uKMJA+p4AC5JsBRF1sVoX2Y5MlthWIIGt1RSDxCEmIHKVBRPOE8hW6SgtA1XyreWeyf2fNYXS47pefFwqPA2f/TB4/jN+QTtTYo11NZz25+1lvDksYQh1+2pYhTbY4xwWuOA8I4kxpp4aaCTiSxuYw9uO0ysKwruSnvymUlQkJG2ojidwBtuTYQcS7PdqPveOaGaOuvtFXhSpZCEOGNCilMDTMptHtcgar4/PlOJUVOKUp063FqMkjYf2AsBYUpvOjWop2m1fIpYMD7eU9Ghn04jtfl+Hhr7ywz3YCQ3qCdMbJj3fKijHaPDrRrQ+2tPNCgr4QTXy6podzqnxTz3mmPKsycQ0zpUUGBtyiwjY84NLPTNNfCfrDoqu2u03N7tKPcT6q/QfrQzN8Wl8BQ/hvJ25K8jwPnWf5B2/aePdvQ25MBU+BXqfZPQ2602LnZQ+VTa/eDw1OvSUsOlMEPTPXnJGIdRrAgpOlaf5VdeU/QjhXX3Wqp1IJW2YURpVNwobiRzEWO9XcPjA4jWkRwUnik8j+YPEEUqWI2jRQXuNp47opIKbmbCJk8oO9Xs61NMAKjvHDKiAAABfSkDhJua6CFNth3ZazCOaUwdS/M2APInnQXPcYQ2SSVKJhJVfzN/3tRUFiGYawLAv4VOgkWV5iG8bh1qMJ1FJJ2AWkok9AVC9M+eOaFhKlkiytRgDcjTNkxPrWaPZ63cOyk32BUkj8x5fOqOY58l1EIKzNta9wkWhAk77SdgDTiU2ta2nODezMCd7TVW8YhditPIGRv52nzrJ/tDwCGcQjQoHUCYHIx6bjhzFeMM0TBUYA60N7UYmXEI3LYN52Bgx02mP1pugLNaIV1FjKozEiEa1J4iNuZoa+5ocXMKmDPxrt8HVI4Eem1e8Iypc2mDT4UARImxvNOcfJJk/KK8JBJtXAtU7EX5UQaw9q55KZJnRPUCiV04U86u5fkPecoG5NzXURvavbGZqSFJQYCtzx9Dw89/KiMthpvAhmaWMQy2g6EqSFDcRqV62On4CoG8sS57V4NjOn571ZwOB1JhOlKfQfLj50QZwyWhMjfjP73pRntxjA0grFZYttrQwtWncpnVJ5ieJqDJ8UBhF6jK3VSREFKU8xw9lPXxGjOLzxCRGgK8lfUCaRc2xRCyqTCiSJM+k/CvaaZ7z0uQPFLeKO0A7SfU8v386ELZ75zux7KRK/XZPqAfSvLWYlxYaSdyNahcgW4cSALCw5kVpGAyxlpknBt60lJ1rgKdJtOoqUkJPSAPOnQMmpitRwdBE5LYAiuyoVex2aNIkKw7hPNWlJ+R+tLeI7To1qSlhQjeXOHP2a2CW2EFltxhNVat2SfH3LDxwaTx5TJJ85rB8z7UlpZToQrql0EEHkQimrPe1CsPluHYQCe+U4lZG+nUCEDoe8vzAjia3ldSPOAezjfaXe2PbP74ottH/AKdBiR/nK4qPNse6ONzyjPM8BQ82tMXBQZ25j5E/CjDKNKADuLnzobm6yUKjeCR8P0o1M+KYdbLaLheKkr4yfrVJMTepsIrernZzKFPvACwTck7W5n50+SEBJiiam09tNd7pREE3J5JG58/qRRLOc0CB3aLKgC3uCI+MWHS/KqWPzBKFqSwZmynYjVH/AGx7qORNzvawEWRZK5inktN7qN1HZIHtKV0E+pgbmglMxzNsIXPYZRuZBl2DW64lttKlqUYSlIJJ6ADetu7NZbiMLhFM4nENrmNDJIWWRyDmrf8ACJSngar5L2VbwiClm6lCFOKHjV0MGEp/CLc5N6847Criwny3+FTsTiO88K7R/DYYKczHWSHG6SQdhx/f51eyDCl1+E+wRLvLSNiOs29T1pQRl2JWoltGgIIClOeBM7xBEqteEg8NrVp+RZUcJhQkx3rp1LgceCRPBI+ZNJmkALnbjHKtey2G5069JU7QvAuJSOA/Pb0gClfOWSqBI22FzfeeA4cZ6Ux45H8VRPAT8hVIYFLSS49dSpOjlPMc/wB+Wb3maNlES8X2UC0d4o2i08eo/Wl3F4YMmQCbQBw9JrXMJlRfh12yfcRwjmaT/tGcQhbSAEySVE8QALSeFztTtGoScsBVIvpF5eJWnCqebIC0jUJSFQD4TZQIkAmDFiJFKuGMyokkm5JMknmTxNOeSNpUlTSydJlJj+VV7Tyk/CkhhBQpSDukwfSqFIaESdWN2nhMF0gzBJBjy/WKsrLqVqCFECAbGJtv8jVZ9tbZ1FJBXJTbcTwqNOJJJmxpjcQducvZVmK2VoWFL0pWJTqMETcRPEVryXeAuTt/flS52d7LIZ8Q8axu4oQEn8A59d/KjrjOgTcTsOKqmV6yO2kfSmyjWTvYAAeJcnkKiUwloal35J/f7FWsswgUNZUSb2Gw9dzUWMw/eHWOQt5VNqVtcoj1KlfUwLisW4syVGAZAFgPL+9CMyzzEogNq1H+UpBt+dF8cIEfvrQZYOoq4Gt0eZEM/ISXA9o1KOl9BbVwJBCVepsD0m/yoZmWdh4aEp9651RsTsevPlRVsSI4V6XgwNgPgKZQoGvaLve28q5WpKBbQn/T9TuaM4bGGZSq/MGD8qDv4ZQu2rT0gEH47ehquvGlP+I2n/UmR8YM0cGKFCTpGfEvl0eIyeZ3+PGlXNcNpcCuNEsNmoIsQof6pj1ifjXMUlLsarRtB/tQ84UwgRiInZ5loTDqPYUYUB7qt/gadMQ82tppCge8ZIWk8IUDI89vUD0iRk6ClSFSpChChPwItuOFExkCVDUwsrNpSqyhAjhwgcq9fEIwAJ2ngoOoNhvA+IdoNiHpJNHs17P4hCSS2Y4kf3ill9qdRUCEtXIIieXzsPOjUSragxWtdNxKWUZcC6Q6rQ2i61dOASOKjIAAnnwqxnOeBcNsJ7plIgD3lDmsjny+M0OfeJJUoyfy6DyqNtE/vgKdyXOYxW9hadITW3/Zr2LW2z7MOOEFxR2TyRPGAZIHEnpSt9mP2dLxTzbzo0sp8dxdX8pHQnY8dJNwL/QDLKUJCUgJSmwA4UOoO88PCeqcmvGCWezjSfalZ62HwH613iVpbSdISnyAFXce7pTQJeELh3PlSFdQPCojFMltWM7ytnvllarhBsD1oniTqVfau8Hhg03A3NzXHXAkaibASelANMBMs9Z8zX+kGZiA2ouGCYASDzA3oHgMAcQsrcugG/4jyHSrOJK8SsD2UEwnmR0H1NX8S4lsBtMAJF72A6/uT86DpwjYJVbcftPeLxYSm2+wAHLkOQrOM47LP40uvt+LuzoCSbqi5CLRInpNqbcfjpSpd9IBM7THPkJiB8aMdmMJowbU7qBcV5qMz8CPhW6dQqdJl0yJfzmJYF4g3sRY8II+u9Bs7Yh/WBZe/n/xHzrXe3PYouziGEw8BK0D/MHT/wBQbdfO9ZZjxrTPIyP38RVei4YXk+oNZBgsSXWrnU4gkJnYJqvgcqSuVOLBJPChmIxR06U2T+fnUmV5h3YI4eVEyEA2n2a+83MMFKQQkEkwgbCfoOPOqDuDIJJVKuJ5dEjlXK5XPKTeV5LlbhT4eB+tEg3CgOE11XKxUGsJTJtFDHqMqP8AKKm7Q5EMOEFClKSsA+I7K0gKj8JsqOBmuVyiXIKgQhg1lNX2kSINcrlMAQLSF3D3qBWGmxFcrlFEAYs5plymXQUWCvz/AHFFMsxhVZSfUfpXK5RX8VMEzSmHWB0ojlmI7lwOAW2UBxSd/wBR1FcrlTqgEZU3jtmroDY4hQ+UWt6il1vso0+2e8EpVwruuUkrFRdTPAPDMi7X9nRhMSppKipNiJiQDeN7+cCmb7KexDeNeUt4ju2xq0ETqgxKuBSD7vHjayuq5XTB2NBTfU2kZ1AqsBwvN7yXDBDSQJ8XiM7mdpPOIHpaBAq265Amu65XiG1IW5QLaubxfzPGqcIQjibn5wOp51by3A92m+5rlcpQHMbmMv4RYS84qBQrN3IaNpJ2vA9enSuq5XlY/aZojUSnh2O6SpxRlcXPLyH5Cg2OfJEAbnjxPPz6/s8rlKW2j9PW5Mo9o3SlpDQ249SnfzuflT4y3obQn+VCU/AAV1XK8p7mfYrREHrKwxMqVI4gVnP2m9lgArEtAAH/ABEi1+Cx1JsfQ7zPK5TtFiH0iLjSZDmDGkbWJt9aqtoPKuVyrAi8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412776"/>
            <a:ext cx="2409825" cy="18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7" y="3280969"/>
            <a:ext cx="2409825" cy="194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53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3" cy="3418646"/>
          </a:xfrm>
        </p:spPr>
        <p:txBody>
          <a:bodyPr>
            <a:normAutofit fontScale="92500" lnSpcReduction="10000"/>
          </a:bodyPr>
          <a:lstStyle/>
          <a:p>
            <a:r>
              <a:rPr lang="es-CO" dirty="0" smtClean="0"/>
              <a:t>Al igual que las demás civilizaciones, la sociedad de china estaba dividida en clases sociales, donde  el emperador y la nobleza estaban encima de la pirámide y eran  grandes propietarios  de las tierras y jefes militares. Luego le seguían los mandarines que se encargaban de manejar los impuestos. Luego los comerciantes  y artesanos . Luego los campesinos que se encargaban de la agricultura y de la construcción de la muralla china. Por ultimo estaban los esclavos que eran prisioneros de guerra  o los hijos que vendían para pagar los impuestos</a:t>
            </a:r>
            <a:endParaRPr lang="es-CO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727268" y="4464420"/>
            <a:ext cx="6383538" cy="1679223"/>
          </a:xfrm>
        </p:spPr>
        <p:txBody>
          <a:bodyPr/>
          <a:lstStyle/>
          <a:p>
            <a:pPr marL="0" indent="0" algn="ctr">
              <a:buNone/>
            </a:pPr>
            <a:r>
              <a:rPr lang="es-CO" sz="4000" dirty="0" smtClean="0"/>
              <a:t>ASPECTO  POLITICO  y SOCIAL</a:t>
            </a:r>
            <a:endParaRPr lang="es-CO" sz="4000" dirty="0"/>
          </a:p>
        </p:txBody>
      </p:sp>
      <p:pic>
        <p:nvPicPr>
          <p:cNvPr id="9" name="8 Marcador de posición de imagen" descr="3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8600" r="860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987928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sz="half" idx="2"/>
          </p:nvPr>
        </p:nvSpPr>
        <p:spPr>
          <a:xfrm>
            <a:off x="877887" y="642918"/>
            <a:ext cx="3694114" cy="4071966"/>
          </a:xfrm>
        </p:spPr>
        <p:txBody>
          <a:bodyPr>
            <a:noAutofit/>
          </a:bodyPr>
          <a:lstStyle/>
          <a:p>
            <a:r>
              <a:rPr lang="es-CO" sz="2400" dirty="0" smtClean="0"/>
              <a:t>Existieron tres religiones que fueron: </a:t>
            </a:r>
          </a:p>
          <a:p>
            <a:r>
              <a:rPr lang="es-CO" sz="2400" dirty="0" smtClean="0"/>
              <a:t>El confusionismo</a:t>
            </a:r>
          </a:p>
          <a:p>
            <a:r>
              <a:rPr lang="es-CO" sz="2400" dirty="0" smtClean="0"/>
              <a:t>El taoísmo</a:t>
            </a:r>
          </a:p>
          <a:p>
            <a:r>
              <a:rPr lang="es-CO" sz="2400" dirty="0" smtClean="0"/>
              <a:t> </a:t>
            </a:r>
            <a:r>
              <a:rPr lang="es-CO" sz="2400" dirty="0"/>
              <a:t>E</a:t>
            </a:r>
            <a:r>
              <a:rPr lang="es-CO" sz="2400" dirty="0" smtClean="0"/>
              <a:t>l budismo</a:t>
            </a:r>
          </a:p>
          <a:p>
            <a:r>
              <a:rPr lang="es-CO" sz="2400" dirty="0" smtClean="0"/>
              <a:t>El objetivo de estas religiones era alcanzar al amor y la sabiduría</a:t>
            </a:r>
            <a:endParaRPr lang="es-CO" sz="2400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ASPECTO RELIGIOSO</a:t>
            </a:r>
            <a:endParaRPr lang="es-CO" dirty="0"/>
          </a:p>
        </p:txBody>
      </p:sp>
      <p:pic>
        <p:nvPicPr>
          <p:cNvPr id="7" name="6 Marcador de posición de imagen" descr="5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723" r="723"/>
          <a:stretch>
            <a:fillRect/>
          </a:stretch>
        </p:blipFill>
        <p:spPr>
          <a:xfrm>
            <a:off x="4475175" y="1143000"/>
            <a:ext cx="2349494" cy="1785934"/>
          </a:xfrm>
        </p:spPr>
      </p:pic>
      <p:pic>
        <p:nvPicPr>
          <p:cNvPr id="8" name="7 Imagen" descr="http://www.znanje.org/i/i25/05iv10/05iv101120/tasa%20tiki/budauftgif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2928934"/>
            <a:ext cx="2000264" cy="1852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Imagen" descr="https://encrypted-tbn3.gstatic.com/images?q=tbn:ANd9GcT5yDu-WMK9zFV2LB8TSlN42R_tUz-iwJM3dSRFbxjrjmJRjimIpPXW3A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1785926"/>
            <a:ext cx="1943100" cy="260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52293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6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LA ANTIGUA CHINA Grandes Civilizaciones Parte 6 español.wmv">
            <a:hlinkClick r:id="" action="ppaction://media"/>
          </p:cNvPr>
          <p:cNvPicPr>
            <a:picLocks noGrp="1" noRot="1" noChangeAspect="1"/>
          </p:cNvPicPr>
          <p:nvPr>
            <p:ph sz="quarter" idx="13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295400" y="184150"/>
            <a:ext cx="6096000" cy="58166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00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O" sz="3200" dirty="0" smtClean="0"/>
              <a:t>APORTES CULTURALES QUE LE DEJARON A LA HUMANIDAD</a:t>
            </a:r>
            <a:endParaRPr lang="es-CO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s-CO" dirty="0" smtClean="0"/>
              <a:t>La acupuntura</a:t>
            </a:r>
          </a:p>
          <a:p>
            <a:r>
              <a:rPr lang="es-CO" dirty="0" smtClean="0"/>
              <a:t>En ingeniería construyeron la gran muralla china.</a:t>
            </a:r>
          </a:p>
          <a:p>
            <a:r>
              <a:rPr lang="es-CO" dirty="0" smtClean="0"/>
              <a:t>La brújula</a:t>
            </a:r>
          </a:p>
          <a:p>
            <a:r>
              <a:rPr lang="es-CO" dirty="0" smtClean="0"/>
              <a:t>El compás</a:t>
            </a:r>
          </a:p>
          <a:p>
            <a:r>
              <a:rPr lang="es-CO" dirty="0" smtClean="0"/>
              <a:t>El papel</a:t>
            </a:r>
          </a:p>
          <a:p>
            <a:r>
              <a:rPr lang="es-CO" dirty="0" smtClean="0"/>
              <a:t>La tinta</a:t>
            </a:r>
          </a:p>
          <a:p>
            <a:r>
              <a:rPr lang="es-CO" dirty="0" smtClean="0"/>
              <a:t>La pólvora</a:t>
            </a:r>
            <a:endParaRPr lang="es-CO" dirty="0"/>
          </a:p>
        </p:txBody>
      </p:sp>
      <p:pic>
        <p:nvPicPr>
          <p:cNvPr id="1026" name="Picture 2" descr="C:\Documents and Settings\USUARIO\Configuración local\Archivos temporales de Internet\Content.IE5\QMXN9D7Q\MC900384008[1].wmf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85728"/>
            <a:ext cx="1956816" cy="1948586"/>
          </a:xfrm>
          <a:prstGeom prst="rect">
            <a:avLst/>
          </a:prstGeom>
          <a:noFill/>
        </p:spPr>
      </p:pic>
      <p:sp>
        <p:nvSpPr>
          <p:cNvPr id="1028" name="AutoShape 4" descr="data:image/jpeg;base64,/9j/4AAQSkZJRgABAQAAAQABAAD/2wCEAAkGBxASDw8QEBAPEA8PEBIPDw8PDw8PDw8PFBQWFhQRFRQYHCggGBolGxQUITEhJSkrLi4uFx8zODMsNygtLisBCgoKDg0OFBAQGCwcHBwsLCwsLCwsKywsLCwsLCwsLCwsLCwsLCwsLCwsLCwsLCwsLCwsLCw3LCwsLCwsNTI3LP/AABEIAMkA+wMBIgACEQEDEQH/xAAbAAABBQEBAAAAAAAAAAAAAAAAAQIDBAUGB//EAD0QAAIBAwEFBQYEBAQHAAAAAAABAgMEESEFEjFBUSJhcYGRBhMUMqGxQlLB0SNy8PEHYpLhFhdDgpOywv/EABkBAQEBAQEBAAAAAAAAAAAAAAABAgMEBf/EACIRAQEAAgICAgIDAAAAAAAAAAABAhEDEiExE0FRYQQiMv/aAAwDAQACEQMRAD8A9qAUDTBMAOEKpAFABAFABAHAAgCgAgCgAgYFABMBgUAEwAoAIAoAJgBQAQBsqiRBKUnzwu4zctNTG1YFKqpPqySOVzz4kmbV4/2lwAkJpjzW3OzRuAwOwJgoUBQIEAcADQFwGAEAXAoCAKACAKACAKACALgMAIAoAIAoMBBJSS4lKveNvEOH5ub8CFz5t+vExc3XHit9rkq+eC82N1fFmfK8SI3e95zubrOPTSbSI3cpPBlVLznkz1f5qtZ4R+5zubc43SfEd4KuYSv0s68iPY1+6rb5KTTfgO/0dPDoveFujVzo+P3MuFTUswZ1xycs8dtACOjVzo+P3JTrK4WaACgEAYFABAwKAUgCgAgCgQIAoAAgoAIAoAIA4QBDOurje7K+X/2/2Fv7rL3I/wDc/wBClVrKK1epjLJ34+P7p9SSSMq7vMcyG9vu85/aG0OOp58s3rw41qW0XvyWdE8okltDQ49Xjc28k6vH1OfZ2vG361/pxKNje595Ub+aWF4LQ5+82jl7kX2no2vwonp1sQS6Imzo2o32km3wOj2HT93Qjyc8zl4yef1OH2dL3tanT5SlmX8q1Z3spaxil/Y3h+XLP8NK2fMvRnwMylU+hcpdTtHnyW1InjcvoVIMfk3LpzuMrUAAOjgAAUBAFAKQAQoQAABQAAAAAAAAAAVdo3O5DT5paR/ctGBtOvvV3HlTSXm1l/dehMr4bwx3UMXgytq3ScWP2leY0Rzd9dSl2IpynLOIpZb/AK1PLnlrxH0OPD1apVNqZ4vgYe1do4WmsnwRs23sheTXadGln8M6jcl5RT+5L/y+ryeXXoP/AF/scpjlXe5YT7cbTrVn8qj9SvtKrcbj1cdPwnqezfYRxXbqQk+6LwXKnsdBrDcPRm5hZ9OV5Z+XjWy72KSbevPJp1dpQxxR2z/wspSqyqe8huS4QSlhPmzUt/8ADe3iuMP/AB5/UvXbPyye65T2D7dapPlCKWe+T/2O9tKbeZ4evZh+5Y2R7I0Lfe3W3vtN4Sing3adCEcYS00XcamFcs+SVnW1g8ZZaVDBZ30JKSOkjjbahxgMjmxjRUa0WKZ2y7reijROvt5wKABSCgAAAAAAAAAAAAAAAAAAMrVFGLk+EVlnE3d92qlTRObbx0Nf20vnTowiv+pJ5fdFcPqvQ8+vLxvmefl5NeHu/i8O52qbaG0eOviT+zU/4k6r4x7Czy3VmS/1NryOVrVHOpGOrTeZJatxWrXojp1aTtZToTkpzh2pTWinKa3213ZkzhLdb/b2Za31/Tr6lSlNyUoJqOhRubOK1oznCXHclJyg/XVGb8d25POkkpLzQ2ptHVanoll9vNrKemvY7UbWHxWjXRou1L7TJyNK57Umno5f3L6uezx6md3zEyxntrRv2p45SWfBriW6O0uvLRnLfFa46P8AQmo3Halrpp64JMi4OuV2mL8UjnFe94jv+832cujonXQx1lzZgu97xkr7vHY6t+V0uQx3Jg/Gd474wnZeq7si9xJdGdfRnlJnmtvWaZ2uwbvehjmifx+Tf9a4cuGvLZAAPS5AAAAAAAAEcsFW4vYx5gWsjXURi1trrkNjeOXM53lxjpOO1syuERyvF1MpyYiRz+a/Ub+KNN3yI3flHdEbHy5L8eI2tCFxTdOaeM5TXGMlzXq/U5SfsfmWtbs90O1j1OqQ6MTnl/a7rrhnlhNY1gx2PRoyt6FKON+oqtWT1nONLtLefTONOAvtbYpxjWXzLsP/ADR5ea1N2FNObljWK3E+azq//n0ItrWXvaMor5uMfFciXzNGOVmW3mVa4msYxlLd1ym8cBiqTlxcV4ZbJNoRlCTjJNNaNMpqoZxleu5xq0q2MLkixK7MVVmDuJdxbtjxWgqry31ZYpV8Lver/Qwp3dTko/UgntOquUPr+5PK+K6Z3DFVwcZX9qnDCnTzl47Mv0Na22gpxUlwayhuxnUrcd2RyumUI1c9fRk9PuT8ZaE7WtdZFqNZ8yVVSkn5+HAmjJ9Uiys2LlKupeJvezd3iph8zidnbQUvm0ZuWdxuyjLoznx245SuGc3HqMHoOM7Zl6pU088i579H03i0lAgdyupFUvormTcXVW2yCtcqPMzLnanQxru+lLmc8ubGOmPFa0r7a/FRMStdyk+JFqyWFI82XJlk744TEkFkv0IsioUcs06dLAiUtOJJgTgNlLnyWpRE7mO+6eHvKKk3pupPTHiPwVNlR3lKq+NWTkv5FpH6a+ZoqJbE2jjEkSHKIlaPZa/N2dO/RsmjZtuuyn+bta8ddUvJYXkToFEVFRge11nSlS3pQW/nClwaPPLijuvuPTfaW1lOg91ZcXvY6o83qy1eSzW3bD/KlKSIpVC+4J8UQVLSHevM1cVlU5VUZ19eJJ830NC5s49/qY13TUcmNNysi5pOXak9eXcbeyKzhFJ6x6dPAzIxlOXSK5G1a0dEWsRtW1ZPg2i5BdZfQxIwxqtCzQvWtJHOxuVsRx1fghya6fYqU6+SXfQ2aRXlioPmiaxvF8snnodNtSwjJPJwu16LjLsprDJ4rjrTv9h3zS3cm58Q+p577OXMtM5Oxo1Hgva+k1F6VZ9SCpUIp1CvVrGbk1IdWqlcZKYRkZVYposUVlkNKDeEjRt6OP3OkjNqejDBNkZGDJFTNSVncMyVNqt7ipx+atJU13J/M/TJoKCIpUIurGo2804uMVyzLGX44+5uYs2paVJRSitEkkl3IlSI3URHK6iuY0LOCvb13ObWOzTbw+/GNfWXoRVdoRSbzwRR2ftKEYNt6yef682yppvYFwY8tu0xkvaCHeDVbMjk/aT2dp1G6lKShU5r8Mv2LNfb8XwMe92nKXP6ma3juOaurepT0nF46rVFCpeLqblxVk+Zk3UFzin5F8unZnV7vPDL8DIuMyeprV54Wix5GTczedCaXsmtqSNGmtDGpXWOKaLtK7j1CbakRJU8lWncrqWI1l1I1KFCceDeCRXExvvhffIxY1t6jc0co5+92XvM6ipwI4UFxOTm5/ZOzt2eMHQqhhBRpJSLbQGfUotlaVnJmwoEkIG5Ns26YtPZbZdt9lRXE0khHI6TGRm5WqtxQjGnN41UWSWaxTgv8q+xFtOp/BqeGCWlpGPckb34ZT7wbxHkETZos6hHv6ffxFnyXn6DJDbUiGrNlacS00McGRqMy6WmOugkaGmDQlbZazy1JlR7hvwu2YrddPoMnaLojYVIX3BndRzlXZifJ+pUq7I75ep1/wAOhrtV0JbWpXEVNjv80ilW2NP8z80eh/CIY7BPl9Cbq7jzGvsSp1TKVXYVX8qZ6rLZcXyIKmyF0Ham48onsWr+RlepsyS4036Hq09kdGQS2Qx3XUeUuzxya9UKqTXCb8z06rsXPGKfkU6ns5B/gXkXuajz/wDi/mQmavVHbVPZePJP1If+F/5h3NPQ5LQmhHQgk+BNFnNk2HFkuStGWrHqYFiI5MhUx28bjFSbwwY5jXI1s0g2rL+E11cV9UW4lepFS0eqytPAsRRdpo+IsmNAKYm8v+tAZKoCpAQpZ5D1TJUhyCII0+PoOUCSC08dRyQNmKAu4SYEQ0bRuIu6PBIaNmqIqgOQ5DSbMdMa6RPgXdL1Tam6JFOgaLgMdMlwWZMuVEPdroaEqRFKmY6t9lL3K6AraJYlSGbr7yLtWk9UidFRS7SLWTEaqs58fEIzIKkuPiNpz1IumhCQ9yK8JEiZ0jFiTI0bKQRKJEuHiSpEa5EyKhUhyiCHJlQgqBIMFQ5DJ/ccNAIkiY0RFEoMYpBkIcKNDIDkLkj3hclRKpDlIg3hVIuzSxkMlffF3xtNJ2iOUBFUF3x4DHAY6RNvBvGdRduaoz7XkXXLQyKE+15F/wB5oeaPTYq1ZcfEbQZFUnrLxC1ZVaUCRMhg9B28Vg/JJEjhEswiaiFiuBKhYofGJtm0JDsCi4LpkgmRw2RUGRrYMQKcIIKAqDIAEKhRuQbAURsRDWwHZDIzIjYEmRN4j3hGwqXeFUyDeDeJs0s74nvCBTEyTZpy1Kp2vIue90Myl83kWjg9NiOpPtMlsmVanzFmxBWnBksEQxJqZYxVilHBOiKBIdIwmiOEgLE2yeKIxeRWQxjHDWUNYmBWIRQCAQB2QEFYQmQEYiAVsa5CsjYUrkN3hrAgc5Dd4aIwpzYjY1iMyJMgNQ8K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0" name="AutoShape 6" descr="data:image/jpeg;base64,/9j/4AAQSkZJRgABAQAAAQABAAD/2wCEAAkGBxASDw8QEBAPEA8PEBIPDw8PDw8PDw8PFBQWFhQRFRQYHCggGBolGxQUITEhJSkrLi4uFx8zODMsNygtLisBCgoKDg0OFBAQGCwcHBwsLCwsLCwsKywsLCwsLCwsLCwsLCwsLCwsLCwsLCwsLCwsLCwsLCw3LCwsLCwsNTI3LP/AABEIAMkA+wMBIgACEQEDEQH/xAAbAAABBQEBAAAAAAAAAAAAAAAAAQIDBAUGB//EAD0QAAIBAwEFBQYEBAQHAAAAAAABAgMEESEFEjFBUSJhcYGRBhMUMqGxQlLB0SNy8PEHYpLhFhdDgpOywv/EABkBAQEBAQEBAAAAAAAAAAAAAAABAgMEBf/EACIRAQEAAgICAgIDAAAAAAAAAAABAhEDEiExE0FRYQQiMv/aAAwDAQACEQMRAD8A9qAUDTBMAOEKpAFABAFABAHAAgCgAgCgAgYFABMBgUAEwAoAIAoAJgBQAQBsqiRBKUnzwu4zctNTG1YFKqpPqySOVzz4kmbV4/2lwAkJpjzW3OzRuAwOwJgoUBQIEAcADQFwGAEAXAoCAKACAKACAKACALgMAIAoAIAoMBBJSS4lKveNvEOH5ub8CFz5t+vExc3XHit9rkq+eC82N1fFmfK8SI3e95zubrOPTSbSI3cpPBlVLznkz1f5qtZ4R+5zubc43SfEd4KuYSv0s68iPY1+6rb5KTTfgO/0dPDoveFujVzo+P3MuFTUswZ1xycs8dtACOjVzo+P3JTrK4WaACgEAYFABAwKAUgCgAgCgQIAoAAgoAIAoAIA4QBDOurje7K+X/2/2Fv7rL3I/wDc/wBClVrKK1epjLJ34+P7p9SSSMq7vMcyG9vu85/aG0OOp58s3rw41qW0XvyWdE8okltDQ49Xjc28k6vH1OfZ2vG361/pxKNje595Ub+aWF4LQ5+82jl7kX2no2vwonp1sQS6Imzo2o32km3wOj2HT93Qjyc8zl4yef1OH2dL3tanT5SlmX8q1Z3spaxil/Y3h+XLP8NK2fMvRnwMylU+hcpdTtHnyW1InjcvoVIMfk3LpzuMrUAAOjgAAUBAFAKQAQoQAABQAAAAAAAAAAVdo3O5DT5paR/ctGBtOvvV3HlTSXm1l/dehMr4bwx3UMXgytq3ScWP2leY0Rzd9dSl2IpynLOIpZb/AK1PLnlrxH0OPD1apVNqZ4vgYe1do4WmsnwRs23sheTXadGln8M6jcl5RT+5L/y+ryeXXoP/AF/scpjlXe5YT7cbTrVn8qj9SvtKrcbj1cdPwnqezfYRxXbqQk+6LwXKnsdBrDcPRm5hZ9OV5Z+XjWy72KSbevPJp1dpQxxR2z/wspSqyqe8huS4QSlhPmzUt/8ADe3iuMP/AB5/UvXbPyye65T2D7dapPlCKWe+T/2O9tKbeZ4evZh+5Y2R7I0Lfe3W3vtN4Sing3adCEcYS00XcamFcs+SVnW1g8ZZaVDBZ30JKSOkjjbahxgMjmxjRUa0WKZ2y7reijROvt5wKABSCgAAAAAAAAAAAAAAAAAAMrVFGLk+EVlnE3d92qlTRObbx0Nf20vnTowiv+pJ5fdFcPqvQ8+vLxvmefl5NeHu/i8O52qbaG0eOviT+zU/4k6r4x7Czy3VmS/1NryOVrVHOpGOrTeZJatxWrXojp1aTtZToTkpzh2pTWinKa3213ZkzhLdb/b2Za31/Tr6lSlNyUoJqOhRubOK1oznCXHclJyg/XVGb8d25POkkpLzQ2ptHVanoll9vNrKemvY7UbWHxWjXRou1L7TJyNK57Umno5f3L6uezx6md3zEyxntrRv2p45SWfBriW6O0uvLRnLfFa46P8AQmo3Halrpp64JMi4OuV2mL8UjnFe94jv+832cujonXQx1lzZgu97xkr7vHY6t+V0uQx3Jg/Gd474wnZeq7si9xJdGdfRnlJnmtvWaZ2uwbvehjmifx+Tf9a4cuGvLZAAPS5AAAAAAAAEcsFW4vYx5gWsjXURi1trrkNjeOXM53lxjpOO1syuERyvF1MpyYiRz+a/Ub+KNN3yI3flHdEbHy5L8eI2tCFxTdOaeM5TXGMlzXq/U5SfsfmWtbs90O1j1OqQ6MTnl/a7rrhnlhNY1gx2PRoyt6FKON+oqtWT1nONLtLefTONOAvtbYpxjWXzLsP/ADR5ea1N2FNObljWK3E+azq//n0ItrWXvaMor5uMfFciXzNGOVmW3mVa4msYxlLd1ym8cBiqTlxcV4ZbJNoRlCTjJNNaNMpqoZxleu5xq0q2MLkixK7MVVmDuJdxbtjxWgqry31ZYpV8Lver/Qwp3dTko/UgntOquUPr+5PK+K6Z3DFVwcZX9qnDCnTzl47Mv0Na22gpxUlwayhuxnUrcd2RyumUI1c9fRk9PuT8ZaE7WtdZFqNZ8yVVSkn5+HAmjJ9Uiys2LlKupeJvezd3iph8zidnbQUvm0ZuWdxuyjLoznx245SuGc3HqMHoOM7Zl6pU088i579H03i0lAgdyupFUvormTcXVW2yCtcqPMzLnanQxru+lLmc8ubGOmPFa0r7a/FRMStdyk+JFqyWFI82XJlk744TEkFkv0IsioUcs06dLAiUtOJJgTgNlLnyWpRE7mO+6eHvKKk3pupPTHiPwVNlR3lKq+NWTkv5FpH6a+ZoqJbE2jjEkSHKIlaPZa/N2dO/RsmjZtuuyn+bta8ddUvJYXkToFEVFRge11nSlS3pQW/nClwaPPLijuvuPTfaW1lOg91ZcXvY6o83qy1eSzW3bD/KlKSIpVC+4J8UQVLSHevM1cVlU5VUZ19eJJ830NC5s49/qY13TUcmNNysi5pOXak9eXcbeyKzhFJ6x6dPAzIxlOXSK5G1a0dEWsRtW1ZPg2i5BdZfQxIwxqtCzQvWtJHOxuVsRx1fghya6fYqU6+SXfQ2aRXlioPmiaxvF8snnodNtSwjJPJwu16LjLsprDJ4rjrTv9h3zS3cm58Q+p577OXMtM5Oxo1Hgva+k1F6VZ9SCpUIp1CvVrGbk1IdWqlcZKYRkZVYposUVlkNKDeEjRt6OP3OkjNqejDBNkZGDJFTNSVncMyVNqt7ipx+atJU13J/M/TJoKCIpUIurGo2804uMVyzLGX44+5uYs2paVJRSitEkkl3IlSI3URHK6iuY0LOCvb13ObWOzTbw+/GNfWXoRVdoRSbzwRR2ftKEYNt6yef682yppvYFwY8tu0xkvaCHeDVbMjk/aT2dp1G6lKShU5r8Mv2LNfb8XwMe92nKXP6ma3juOaurepT0nF46rVFCpeLqblxVk+Zk3UFzin5F8unZnV7vPDL8DIuMyeprV54Wix5GTczedCaXsmtqSNGmtDGpXWOKaLtK7j1CbakRJU8lWncrqWI1l1I1KFCceDeCRXExvvhffIxY1t6jc0co5+92XvM6ipwI4UFxOTm5/ZOzt2eMHQqhhBRpJSLbQGfUotlaVnJmwoEkIG5Ns26YtPZbZdt9lRXE0khHI6TGRm5WqtxQjGnN41UWSWaxTgv8q+xFtOp/BqeGCWlpGPckb34ZT7wbxHkETZos6hHv6ffxFnyXn6DJDbUiGrNlacS00McGRqMy6WmOugkaGmDQlbZazy1JlR7hvwu2YrddPoMnaLojYVIX3BndRzlXZifJ+pUq7I75ep1/wAOhrtV0JbWpXEVNjv80ilW2NP8z80eh/CIY7BPl9Cbq7jzGvsSp1TKVXYVX8qZ6rLZcXyIKmyF0Ham48onsWr+RlepsyS4036Hq09kdGQS2Qx3XUeUuzxya9UKqTXCb8z06rsXPGKfkU6ns5B/gXkXuajz/wDi/mQmavVHbVPZePJP1If+F/5h3NPQ5LQmhHQgk+BNFnNk2HFkuStGWrHqYFiI5MhUx28bjFSbwwY5jXI1s0g2rL+E11cV9UW4lepFS0eqytPAsRRdpo+IsmNAKYm8v+tAZKoCpAQpZ5D1TJUhyCII0+PoOUCSC08dRyQNmKAu4SYEQ0bRuIu6PBIaNmqIqgOQ5DSbMdMa6RPgXdL1Tam6JFOgaLgMdMlwWZMuVEPdroaEqRFKmY6t9lL3K6AraJYlSGbr7yLtWk9UidFRS7SLWTEaqs58fEIzIKkuPiNpz1IumhCQ9yK8JEiZ0jFiTI0bKQRKJEuHiSpEa5EyKhUhyiCHJlQgqBIMFQ5DJ/ccNAIkiY0RFEoMYpBkIcKNDIDkLkj3hclRKpDlIg3hVIuzSxkMlffF3xtNJ2iOUBFUF3x4DHAY6RNvBvGdRduaoz7XkXXLQyKE+15F/wB5oeaPTYq1ZcfEbQZFUnrLxC1ZVaUCRMhg9B28Vg/JJEjhEswiaiFiuBKhYofGJtm0JDsCi4LpkgmRw2RUGRrYMQKcIIKAqDIAEKhRuQbAURsRDWwHZDIzIjYEmRN4j3hGwqXeFUyDeDeJs0s74nvCBTEyTZpy1Kp2vIue90Myl83kWjg9NiOpPtMlsmVanzFmxBWnBksEQxJqZYxVilHBOiKBIdIwmiOEgLE2yeKIxeRWQxjHDWUNYmBWIRQCAQB2QEFYQmQEYiAVsa5CsjYUrkN3hrAgc5Dd4aIwpzYjY1iMyJMgNQ8K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2" name="AutoShape 8" descr="data:image/jpeg;base64,/9j/4AAQSkZJRgABAQAAAQABAAD/2wCEAAkGBxQSEhUUEhISFRQUFBQUEBQUFBQPFA8PFBQWFhQUFBQYHCggGBolHBQUITEhJSkrLi4uFx8zODMsNygtLisBCgoKDg0OGBAQFywcHxwsLCwsLCwsLCwsLCwsLCwsLCwsLCwsLCwsLCwsLCwsLCwsLCwsLCwsNzcrLCwsLDcsLP/AABEIAMoA+gMBIgACEQEDEQH/xAAcAAABBQEBAQAAAAAAAAAAAAADAQIEBQYABwj/xAA9EAACAQMCBAIGBwcEAwEAAAAAAQIDBBEFIRIxQVFhcQYTIoGRoRQVIzJCsfAHM1JTwdHhQ3KS8WKCohf/xAAZAQADAQEBAAAAAAAAAAAAAAAAAQIDBAX/xAAiEQEBAAICAgMBAQEBAAAAAAAAAQIRAxIhMRNBUSIyoWH/2gAMAwEAAhEDEQA/ANn6CSwzeHnPolVwbNXLDW1Zex9RiuAFpj9lkXULh8IPTa+xcn86QvKbHlargd9LZPWmsTGa5W4q8muSwvgi6vb18PNmWlLLbKxx0Rckmi8kQk0XhlQL+1tMolKyRHs7j2QzuQuwStpyZBq6WlyJsrsjV9QWMBLTMt9NySo6aAttQSD/AFou4XKjRfq0NTscEf61j3RIo6gmRbkHVbTIJ6aGqXeBFqCHvII0tLBLS3xJ+JO+sIiwvothuhF1Cyco4Kj6jkaarXQJ3kRzKlpnvqWXiEhoss9S8+mxHwu4sO1/D0Stbvgx4ANPt3EsK00kRY3iJm7B6FuINog1FJLBJ+mIZK6iVjufScvKTZxagsgZPdkuHJEOS3Jnm02S9HqKT2NPwS7Gd9BHlb77m1nJLmLsqzyoNRUuETTU8FlqFxHhI+l3EcPYuW69JL7XY5yfYsVWiCldwQu1/AqNQb4eRnM7s2N7dQ4ehka7Tk8FAiZIgiMibbPdAFtYUpYJbpSDWl3FRJlOopciblZ9GprhPBT16m5q72nlGduNOec5F2XjiDT5DmvAs7GwWNyVK3j4AfhQqK7FtY8K3wSqVnFhJ2EcbC2NxCrVYt4CKlDshlO0imS42KY7UzSP9Hh2QSlRguiCTskgMqKD2DL2tHkDhSgwNWxbewyhp8889gtVjjvztKdpAfC2ghytcLdv4iRt/FgQ15Wjw4K6FJPqS62n5B/RMDlLQLtl3Edou/zJEbXPUK7B9w2NJlvUXClkFJ7kaVu44edjvpCCRFUHoDHY1OoJ42Zlf2fS2fmzW3nIjH3F5+6prmk+DmR9PpvuW1zD7Mh6ZHmdMvjbAfhfDzM7qlaanszVVI7Ga1iPtE+1xTyvZvZsPR5Fe/ve8sKPIjarBESaZHRIi9hkZWu5JpJmp0STccswV7VfEjd+jr+zXkGX+QsLqWEUte+iW9/9xmMq/efmY70348dyrKrq3Csozt56Q1OLZhb7kZ665mvHd1PJjJGs0X0gl+I0S1fOyPPtN6GhsX7SIzv9Kxwlx2nanfShug2nay8blXr0tkRLdmmV/llhN1f6lrWFsVtprE3JIrLxg9Nl9pHzJxvg88dVt4XSUcs56jFdSs1D7hVN7GeWeq6OLjmWO0/VNea+6R9O16Tmk11KW8F0te3HzX5m+N/lzZTWWnodxdYg34GZu9eedkW+p7UX5GDrz3M96qpj4arTtdy9y3q6wkl4mFtGTm3mO/VfmLLLyrHDc230vahnwKCVOWTQWy9heRGdIeNZVlv2dr2X7zX3z2Mh+zuXsteLNhe0+KJOPixWfuq24r/ZjNL5Abi0aiG02m8HR40x0n1fumZ1eftGolSzEo9R0pylkjGxUjIS++yxpcibU0PG5FcMbC0q0qDrkwAeCAlReR9o3fo5+79xnfqhz3NTo9vwRwGXo0i+XsMxVde2/M3NxHMWjL3OntNsxs234spJVJe8ihrrc2c9Kc0V9T0blk045qo5LLIqLBbl7ZffQtvoMkWNtpbUsk5S9l45TppX68tkQ7bkXep6e5YRHpaU0Xl/llx3WSmvAekx+0j5lzX0eTF07RpRmn2HhPA5LvJP1KPsfAppI0t9aOUcFZLS5GGc8urhzkx8s1doJpMftI+aLSvosmP0/R5RnF+KN8f8uXK/0u9Y/cvyMDWW56Jq1u3TaXYx1bR555Ea3VS+ES0RLT9uP+5fmEt9LmuhJp6dLjjt1Qsp5aY5TrW2ofdXkCaDwWIryIrkOOdkNFaoPbY0H13FmbnEbwl6hbq/u9Vi0DstRiuZSOB0IjJqY6tER6nFmbUReENQ13c6hFooa08ybOlEHwioOQVVMAUNq7gF9Y6hFLcn09WijHxgx/A+7D2GverxfUjXF9F8jNcD7sdFPuw8DbT2d5HG5JV3DwMksjuF92HgNfC5p+BLg4vlgwyT7sLCpNcpyXvFcYe2squHGk8ZJKprsjHRjJ7uUs98hI16mcesl8RdQ1vq12XwO9WuyMzGpU/mT+I5yqfzJfEXX/0NDOUc4eB/CuyMtVpye7lLPmDVxVWynIfUbax0l2RypR7IzsK1XH7yQWlcVF+Nv4C639C+nFPmMdvH+FFRVuZS6shVLuqntNh1o20n0aP8KOVvHnhFHSrVX/qP5BY1av8AG/gg639C7kQ2iPRlNv2pNr3IkcYSaDFzGAlUyEVOQ9JKcDnlczoNvkh6AmRUxnDLsKqcuw9DZ+RAc4yXQ6lPIGIOSEQRIQIhUEhHI5U2MBIdgN6o5rAAJDgkUEUAAApIVMDe2zklwzcJxeYS5xzyxOH4ovLyvemmk0qc1aWM2dlnWNbjTUouE44U481vylCX4ovGz9zSaaJapIBZq6qFUvOFxTbXG+GLxtxdE30b6d+XPGTeul3C1rWM4uMllNYa8BlrRcY8M5KTTajLk5Q6OX/l0eNnjO2cIHjRPWy7kW3uJOcoTwpR9qOE0p0m/Za8U/Zfik9lJFjwoZVtYycZbqUHmLW2zWJRfeL7eCfNIDmvsiqsZRveJyinvBpSTWGsrKfin38H2ZJwiNdW2ZRnBpTjtv8AdqU2/ahL80+jXZtMtKavsZVGJJ9wvFEVSQyMpXGUnFpppNNbpp7pp9UP9eyHpeIRlTawqc3Gm8YTpPE4KPhFS4P/AEJnrEKKymro+NwzvWsGqiF4hpZCN9CiuKbWPNLCylxPPKKysvpkR+l9tGXt1OFcKk4qOeGLaS4urnyeI8uJc+Z43U1+pJtylKaWzcm3wpLLW2z3Xb+hGq3TcZRUsN7bLhck29m+3MWxY9avv2g2jyoQqSw8J4Ucy/heXlPwA2P7RreOFOjNSfTijj3Pv8DyaVxnZxWcb9OXXHVcxsrrzz2e6F3o6x7jaftCspS4ZRq0/FqE1/8AEm/kaXTtVta/7qvSk3+Hi4Jf8ZYfyPmdXePLttj/AASYXq6LHntn3r+o5yUdY+m761XDyM9Fbs8n0n0zuaHsxqy4cbRnLijjwjLKXuwafR/TmM39rFJ9ZR5Z8Y5DtsdW1QQiUrhSSlFpp7prdNEqk8jC40+3TW5L+joZYPYkSkUkCdJEO5pE2ciPVYlAUKQ52lVScoNTi+dKeItcl9nUS26vEk8vrEfSkhlTWIQ2XtPw5L3iutHKm29NTjnhlHvGceGUWtmn0fmm0+jYK6hBc5LPzKqvqFSpzbS7LYD65LmwlPqs4VUuSb7dBfpHgl8ymq6tGPIiz1p9MB2xg6VonV8f6A5VF1kZuepyYKVzN9Q+SH0aSV1Hq38QM7+C6v4mZqVZ+JCq15eJF5tfSpx7a760h3fxFjqsf4mYh12dG6ZHzr+Fuo30G+ZKhKL5SRgI3r7kilqUl1HObFN4a3PqGEp2zMnba1JdS3s/SFrnj3mkyl9M7jYtHTwd6wD9axlzwveBdRd0PSdPmKjJp7LKaWVjnlbrfmPqVMyXZ5z+vMatlt+vD9dxZ7tZ8mZKMq7bPffZ55+/uMnhf9rY5prK5rxxkZwjISM/f7t/8j41cAozXb9eA7P6/wCxBJhUT/XP3Em1rYefDfxXvICf6XQPSqrbi9zA289FPSR0WoSalB747J9VnkenWNeNSKlB5T+Xg/E+fqVdduF9Gv8AGcou/R/0nlbVI8U3wtrLT2x2kuw5kLHvdvJ42CScik0z0ho1YKdOpFrrjo+waeuU1+I03E9b+LKTYCvV4Vuypra+vwr3sq6ty5vLbbJucXMKtri7cts7do9fNjYVcLovL+5BjUSQGtdIjsuYpdxe46lVWu5S6iVKnEKsGeVtazGQLcfBMV1vAZKuT4V5SYSxzCfS8ciudUb65B30XRcU72T7C1KsZfejF/L8ild2BldPuP5S+JZ17KEvuvHg918Sur28o80JC7fcN9KyTeuSp2iHk71gStBPkRpGVmmntJhWDwuStUx6mVMrCuMq4o3uOpI+m+PzKJTHetLnLWd448qTxv5P3YYk8ZXm/wC/9/gIpe7Z/JjZt7Y6/n2N3KbVabz1/XIapY7du3xEk87nSnnyGTmKvEY3tzOgsgBFUxyHZTHxo+H9RrjjoTtWqWlVaeF/b5FnZab6xpyfuIdpbOTTxhfmaSwo8K+BGeWmnHhu+VrpuKUcQ2T3eNssmRun3KyMsBKUzntrumM16XVG4LKhUwihtpFiqvQrHJGWKZWuACnkC5DosLS66SIyHcZHchs6g+xdRakwE6gKUwTZNyOYnyqMapjTsELJKYxzFaGNAReMJCoR2cmOFpMVUbORH4heIey0e2IpDciMRjxkO4iMpD+MZPMfDy9+P8CN/ry3Q7K5/prZf3HNLc7HADjr8u5O0fT1VcpTbUIYcsc5N8or4PcipYfb5ZZY6NdJKpTbxx44W/4l0fmTlbrw04Zjc5MlxTtaeMQowx4xUn720MlY008umovulj/AKhXqp4cJcPguLPwG1r2cMyqeyntCPP8A5GHl6N6z3P8AiR9EjzW/l2HRtqb6INa0m1CaaxJZeOXmvEFW9mXnv7+v68Q3Rlx430NCgljCC8kBhVHqYto6CZOpzBSkNUyWkXFpMmQkU1pXw8FrSYJqSmOyAUh8ZAnQjYyTEchjkIaI2ckNY+LAHRgPcDoyCZGSNOICbLDgTI9e3fRBotobY3IlRg3IRi5O4gXGcpABuIXIFSF4gITJ2QfEdkYedQxy/WOa/XiOcvlswai8/D9fI6XidjzxXLIlOKBxJEKb5hTi90m6/C289C2qRjw8MoqSfdZMfB4aazkvbGVRreWxjli7OLk34qfbUFTTSfst5inyh3S8ANzNSltv4hpMGombol1AeHAvGLUiR5CGxnUGuRFnXwCldj0XZP8AXP4GitKvFFNdUmYuVwu5b+j+pLPq2+e8H49UGk9mlyOSB5CREZZMHkdNg2TTdkVMbkTIiFUh3GAUhcgB1VDQuCDxHcRUqbisuKD5xQ12tJ/h+GxBjUH+uK7J6pEtKpPk5L35GPRY9Jv3obGuEVyVvH8TrL9Blokuk4v5EeppVWP4c+TyWUboLC9x1HrClvOM9Upyj96LXmhnGatXqfNJ+YmKP8uIfHPql8l+48qpWM3/AKVTK5+xPK89vMjVbOXSMnvjHC+fbGOZ9AfR0LGkl0N+rluW/p4/oXoXcTXFKnwprb1nsd/w8/l1Rev0BnJZ9ZCL6JRcs/keiCofWH3vp5n/APn9ZP2Z0vFvi5+CwWtD0PmliVWK26Rb397RtxkhXCHOXKemSfoht+9ef9qx8M/1HR9EIdas/cor+jNNN4GcRPTH8V82f6z8PROjzbnLzljr4JB4aHbx5UoeclxvbxlkuyFcVFkfWQu+V91V3Gl0XzpU303hHl25FfW0S3/k0vdBIt6kiHXkI4prqxpQi1GnBLnhJfEzda1jxqUViSkpJrbk89OhpriEpvhjz69oohahaKlDC5vm3zZC4tIyzh99wiZXaTWzBJ847ea6E5sxrrl2c2NEyImI3CNijWwSQXI3JyECsQVjWAOyKMyLkYPydxDMjWxgTjF4wDZykBaSVUHeuInGJxj2WnpcpbDJSFqApHY845yG8Q1cxOowWcxKctxj5e5jqH3gB9WICKJlciyFThJvYq7h7llW5Fbc8/cTVQFkWrHOy5vkTZArX94vJkqLTtVCP5vuyjvbdzng09/9wp4L2hZRWN+0J2bjujlIs58irfNmfJG/Dl9EydkZM5GTcRSOkMFAqRsRM5jUBHtiHI4ARnZOQoAmRrYrBsYdkTJzGgCuQ3iGs4Y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34" name="AutoShape 10" descr="data:image/jpeg;base64,/9j/4AAQSkZJRgABAQAAAQABAAD/2wCEAAkGBhESEBMUERIVFRIVGRYVFRgVFRQYFxgUGBUXFhcZFRcaHSYfFx0kHBYVIS8gIycpLC44FR8xNTAqNScrLCkBCQoKDgwOGg8PGiwkHyUtLzAvLCksLCwsLCwsKiksLCwpLCwsLCwpLCwsKSwsLCwpLCwsLCwsLCwsLCwsKSwsLP/AABEIAP8AxQMBIgACEQEDEQH/xAAcAAEAAgMBAQEAAAAAAAAAAAAABAUCAwYHAQj/xABDEAACAQIEAggDBAgEBQUAAAABAgADEQQSITFBUQUGEyJhcYGRMqGxQnLB0QcUI1JigrLwJDOS0qKzwuHxFTRjc8P/xAAaAQEAAwEBAQAAAAAAAAAAAAAAAQIDBAUG/8QAKBEAAgICAQMEAgIDAAAAAAAAAAECEQMhEgQxQSIyUXETYbHwI4HR/9oADAMBAAIRAxEAPwD2yIiAIiIAiIgCIiAIiIAiIgCIiAIiIAiIgCIiAIiIAiIgCIiAIiIAiIgCIiAIiIAkfH9I0qCZ6zrTQaXY2F+Q5nwnJfpU6y1cLhkWgxWpWYrmG6qou1jwJJUXniuL6ar1BarWqPY3AZ2bXwudJVsvGN7Z+lOjOl6GIUtQqrUUGxKnY8iNx6yXPzt1S681sAahpU1ftAoOctYZbnTKRznoHV39MiVHCYuj2V9qiEsg++DqB4i/lF/JLh8HpMQDfUbRLGYiIgCIiAIiIAiIgCIiAIiIAiIgCIiAIiIAiIgHGfpawlJujnqOCXpsvZkG1mdghvzFje38InhuBpBqgDC4Jn6P619FJicFXpPoChII4MvfU+hUTyvqf1cbDYoGqEfMpCMuoVxrbUAg2B1tzmGXIoI6cMXIr6PV6oR3aDW+635GSqXQlYD/ACGv91v9s7vH1AEJZ2Qb3W1/mD9JB6N6wUy4pl8zHUZgAbcwQADtPP8Azykro71Ci/6iYmp+rdlWFnpmygnXszqvsbr6CdJOEwGKH6/R+LOzMml7BAGJzcADYeJ05Cd3PQwTc4Wzz+ohwn9iIibnOIiIAiIgCIiAV3RPSbVS4ZQmUKQA2bQ5u9nGhU202NhcixEsZS9EYXB06rDDnK/GmKr5TcKc4p5ipJXL3rXtLqQiWIiJJAiIgCIiAIiIAiIgGNVMykcwR7i089wirSqVlLKeyNqhBGjgXB9QW+d9p3WK6Vo0/jqKDyvdj5KLk+08/wAX0BTq4ivWp9oi1rkhm0Lm+uUbC+oBJ/CcXVcHHb2dvS8k3rRs6fQmn8QCniefD3NpUdE40rTIHeYaAG5v3vAXsB9Jl0LU/WaDUa5Iamch1sb68ee/tKXBdAVTUdalRkpBrNl3bfY8JyRgknGT7Hfz0qVna9uC6NT+MFc2jAXW2VtdtQB438J6DPJeqfQFN8ZSs7g0mvlIsGVSzG/MZrD1nrU7umhxTPO6qVtIjYHHpWXNTNwCV9Qf/B9ZIkTAYJaZqWYklrm5+EbhQNgBmNgOcgYKqP1+uvalropCXYhCD3geC/Eth4+/Rb8nNS8F1EjdIY8UVDFWa7KoCi5uxt/39JJlioiIgCY1b5Ta9/4ct/TNpfzmUwr11RWdjZVBZjyAFyfYQCj6G6dpu5VMPUQHK+ci5JcaM1rmxW3e1A2OWwl/Ob6EOBauDQZjWCAFu+t0S9IKRoCLgm1jsDwE6SQi0u4iIklRERAEREAREQCq6c6WNPKlO3avrrqFXYsRx5AefK0oKuGz61Waof4iSPQbD0Am6vU7SvWc/vFF+7T7v1zH1m7sxbx/OeP1GWUptJ6R6mKChFfJGTDINlA8hJIw9xNYEgdL48olt7m1vrOZG1NvRX4zDLQx2YgCnXUh77ZwdCTw33kfpyghpOUqMTqNGuL2IAvxPDeaKOMIxdOxLIN77DNoCu/EiXXThsEVbAkVSu3xd4Du3udT/d50btMVx0ct+jOu6dILnc2KshzE7GwGvDvZfeer9Yh/h3OZltY3T4jwt6kieUdTkHaOajC9RV10sc1z48baT1Dq1UJoZWZm7Nmp68VFiuwubKwHpPQhO5OBwZYUlMzSu1LDB0GY5UYmowXu23didwtpIw4Tu1nVFdqeZmBuALKSM3Ea7+EyxmCWqjU2UimQo07uxJsOWwnwYUBUQC6FWWx1GUqLA/vDSbUc9o14uoayA4asgKvq3dYXAIK8bG5X0MsVvYX34+cqei6NRMO4dUVhrZFCoGyKWtbfvZtZbmSvkh/B8iIliomFeiHVlbZgVPkRY/WZzXiaZZGCmzFSAeRIIBgFL0X1bSjWchUNJwCimxCsrHKVB3OUklt9ZfTlOhOrdbD4hGsHVaYpsxezFja7AZTmFhscpvffSdXKxLS7iIiWKiIiAIiIAnx3Cgk7AEnyGs+yH01Uy4aseVN/6SJDdKyUrdHKdFklFvudT5t3j8zLLFlVHpf01kLAJpp/dp9xtQnKp3Ygeg1PyHznz92ezJeozsbA7f8AiRcZgM9j9oE8eYsbywZLgGZUTuCNf+0JEKVbRRdEdEKGbS9iNyOFiPLjLTFYDO6NYdxn3Fza5OnLYX9JrojK1Y3N08NxYsBYHXw46+JEndH1s6ZrWuW0O48/74zWn3Kznbs5f9QZVz00INF3pkd3VVc5SBf90qfWdj1SrF8OXAHfqORcnhZddNPhlaiuK9cZlykU3Ay81KNc3/8AjHCTerVHLTdRVZAKjG1qYHfs+l1PEn5zr6drn/o581uBfENzUehP4iYFcvZi+xy+f7NvymBReNVj/OB/TaFWncHUkbHvtbS2l723+c9A4jMC4qDxPzRfzm1WuAeevvMaV8zHWxItcEcLHefMKf2afdX6CCDZERJIEREAp8bVr/rVIp/ki6sLquZjudWBa1gNiO83KXE5Svhz/wCo0nr1kp1XGVKaDMSlNs2tViCMzMAQF1A8Dbq5CLMRESSoiIgCIiAJXdYmthav3be7AfjLGVnWU/4Wp/J/zFlJ+1/Rpi98ftFDgTp7yNi6hFQEfYUk+GY7+ymSaC2UTRhql6lS45AHmALG3kSfeeAj2L9Vm8Y0CmTuAL6b85vwmMV1zEWuPWUfYVQ5FLujW4b4eeltR7zeuCqn46gUHfICCfUn6SUJQRIPSqgtmJzNplFyR6Lt5zbQ6ZRRZ7r94MPmRaaMHg+zXKGBBNxoCfXXWb8ThWdGUOylgQGUaqSNCNDLeSsuJAGMpPWqVdDotIG975SzGw82tt9kyX1ZoVHxBqjSkpyMhpEliEuDfLZdXvuDp4zT0IVNBCqZCBlYFcpDL3Wvx3BnR9ViOyqDiKtS/wDwkfIidXTK8u/Bhnlxx6LU1SNkb0yj6kR2jfue7D8LzZE9U8w1E1NLBBzuWPtoJlRp5VAvewtfaZxAEREAREQCg6R6OU4qmaiUnpEMS1d2YhiyAJSpnurfXne3hrfznOk8NTOLVzSzuCAM9XIpqBUKCmNn0Ox0uNLkmdHIRZ+BERJKiIiAIiIAlX1nH+FqcNU/5qS0lb1jF8NU/k/5iSmT2P6NMXvj9ooaPwjyEzbDBcNQqcc9QMfCo7fiqD1mFD4Rfy9pLRR/6c4O+apktvmFYlLfzD6zyOnjy5L9HpZZU0/3/wBKalXYVWzfDuLDlpe99faTMM6kXWx1PDiDMDUBym3xDfzmzD4bLRqAjKLE9y+mnDa3pMFs2nolZjb7I9/xImQq794egv8AiZGwrBUp3JOthcG50IGlzaZriCazJmFgoYDc/X+9JqjFldgNMTiKZZmzBKygoQFv3GsbC+qg+vnLvq9Vy16qcHUVB95Tkf5Gn7SqxtYU8VQL1QBUWrSCkAXPcca+lvUc5OwddVxVI30IqLseKhvqs2xayRa8mc9waLbHY1XohkNUjOB+yFnJV7MLNYgXUgyzlR0KlRabFgqhnLBQpW2aobnXXUa68TfjaZVkqjFBsl6QX4u0bRrG/cvbbjaemn5OBrwS8bj1pZcwJzG3dAOUcWYXvlGg0v8AEJJnPYXosYjD0BiWLvTe4YXBZhe2bMt9PwnQyU7IaoRESxUREQDTiMDTqXzorXGU5gDdb3t5X19Bym1EAAA2Gg1J+Z1M+xAEREAREQBERAErusQ/w1T+X+tZYyB0+t8NV+7f2IP4Sk/a/ovj96+zn6LWUE8ptNdkTCIVBV0Z1Oa37RtTcWNtKgAO13tykVyTTNtyMo8z3R8zNPXjpBsPXpdkytdDTemwvlQG6lbWK389cq8p5fTxbjKj0MzqSRIoYYoqq/DThrbbXYmW9MAbA7Tnui+utOp3ayhCdLi7KfMbr8/OXbP3bocyHkb/AOk8RMXBxeyXLmauksKGUWYrbl5yo6Vqu3ct8W2hN/BiNQP70EtGqAnfSQ8fSu1PKL2JJN9hcH8/7MhPZpHRQNTdsRQZXY2dkYM3w2pVO8mlzcZt+Q9Oi6MJXEUQ1YEkuQW/+si3xeN5S9I0FWvQzIanfeoCzDuAIRsdT3nXQS06GLvigyqoKkKFOndsS5aym1xa3Hbabw98X/e5Wftl/fB17VV41VsCDYZRsb8zNqVQT3TcW4c7i2vvANTko/mb/bPhNTiUHox/ET1jyj4LEXtrmsdN7Pl19BN0jtUVVsWUknmBcl76C/MyTCDPkREkgREQBERAEREAREQBERAEgdPn/C1vun8JIxuNSkhdzYD3J5KOJ8JytbpOtiDZxlp3ByAG2huMzHVje21h5zDPljCNM6MGKUnfhHxagU0c23aU7+QYN+EpusGEoVca7qGYEKWzlrFyOCm1gFC785a4lhnpqN82a3JQra+5A9ZVCsHqVSARZiNeIHduPAlT7TzcM2o8Ud8opvkzTVoBBZFsh+JQAR/pI09JBpmrSObD1Dbit7empIb11lnVr5T3h3eB5fe5ec+P2ZBZrWAuTsbfWa3RWkaKfWw5lOIpMLmzMhZdOeU90ma+lutyfDhe0qNxY3AB5KtgWP5cZT06P61UNu6qi+p57LfmfwPISYOjVDXy9nUAyhl/dvtyZfAj5y7hBd0VjyfZlHVbFCuHqdqmmXPchsrG7a3ubXXT0ljhOl6+GrL2zVCp+Fs7EbkZluSrDmCOUszlqqKdcZW+ww2Y80J4/wAJ+e8g9J4Kv2fZlQ6gghgCTpew3uu/L1l009FGmj0XoXrElQqlSmudh3WAQK+1tzoxvtsflL0pypL7qPoDPNK7oqBNe6ABw2Fr+H92nWdWutAa1LENap9hm07QDmT9r6+d5piy3pmWXDS5ROhpsb95FW+1mvwv+6OAM3Sn6zZ+yVkrNTAYXKKGvcgC53AB3sddvA26bC+9p0p7o5WtWfYiJJAiIgCIiAIiIAiIgCIiAcp10wT5VqZ2bUqALKFDKTvve6jW4lThguguyjb429rXnW9ZCOwtxLpa3MNmt7K05atg2tmUWPL+/lxHI6AeZ1KSnXyejgk3AlUlRfh47m9yfMnUyixS5HpsNjnDeOt/ca+0niuBodDqDfa/gdvTea66AjLxBzJ/ELnQeNiVt6zniuLN7sEba3B+kpusCqlI5QATvbTQAsdNuAlvTpFSR9g7cx4j53Ep+tIPZD+b+kzfHuSM56TMegcInYgt8TXJ1I42HHwk2u1PLYk6eJ0O0jdH4ZmprYgC1tiToSJufCC4Ck5uLHWw8OA9JZv1MtFJJEfJcFSVKnhU0v8AL8ARPtLGVKY713QaXOrr963xgcxrzvvOg6N6LSnQBYC7sTqLs2tgBcbEAknx9RD6QwjfElMAD9wWNvEfa14zPmrolKyHQTtCGUIub7YAJPiCNPW8t+jCuUuqhjsGbXQcbncn8pQ08C6jtArLTbcXUI7E2YBhcUn4d6177DedRgsSlRAaew0ItYqRoVYcCOUplbRKosOrWPV89GqFDE3VeDAa3W/kLjcWvOlnn+Moa8QRqpBsQeBBGxnVdWulWr0e/wD5iEoxH2rbNbhf6gzs6XMpLg+5y9Vg4+tdi2ifZ8nacIiIgCIiAIiIAiIgCIiAUnWmnmWkp2LMfZGH/VOcylBZ7st7ixuQfNvzuLzpOsI79LyqfWnKp1vvtPJ6qX+Wj0cC/wAZHzrVA7t76NrYr52/PXheaavRlO+UEgkXItpw4Cw4jcSRUwqm3hppa8y7EhbKxtaw2JHLUi851KuzNqIgwDKQFfyBb5fCQNj7Si61G1NQfi79wNri17e/znRfq9QWswNtAzC7AeB4+Zv43nH9asT+2KlrlVsTawLWubG1tggnRg3NGeTUWWvQmtBPX+oz5TqXqP5qo88wv+PtNPV+qP1fwUv7XvGCW7AHclT695j9ZeXdlo9kdNg6JyKWJY5QBfSy72AH13NpqpFu0y30Lf8ACFBt6k/IzTgGalkVjmpvopO6tckKTxBtp7SwrIN9ra+39n3nFLTNl8GGAcUsU2awo1KbdqGHdsoJuRx2t/NaVFTDslai2HFjUZg6sT/7YXKlv4lugB/itrJa0e2cO2lNfhH73Mnw0+UywRvmrt9uwpjlSHw+rElj5jlNfyehRfgq4+oY6o17WBOgABJJYnQDTck2nRdE9BtSw9RGIz1AxcoWBDMtgFbhbnzueMi9WsDnc13GgutLz2Z/+kfzcxOlnb0uHjHk+7OTqs1vgvH8lX1Zw708Mi1AwcXvnILbm1yCb6S0iJ2pUqOJu3YiIkkCIiAIiIAiIgCIiAUvWEd6l5VP/wA/ylZLfrEndpnk9vRkYfULKieP1irIel079Bhk109ZnETks3E4rrhQqNVawuioLkAnKpJJL8rn8PGdrK3rHVCYartdxk8y3d+l/abYJOM1RTIric50Iv8AhiNiSb+HdBP9+MmYGndx6n2AH1Mw6Cpfsz4sf6VvJvRVEFmGcKwUFQRctqzHLfTa3OdU3tsrH2ok4onslsftrmB4WqIQRy+L5SfjtVy3sXIX33+QMj18C2SpqGJXTQjvLqOJmynUz1FI2CZvV9vkD7zjk09o2RF6Xq2FOgiEiqcrZSBlpC2cm5G4OX+bykijQqYip2dNSFFu0YFRlXkutsxG3vIebPXGUjPUYUkJ1CqHIJtyvr42HhbvejsAlGmETYakndmO7N4mdPT4Obt9l/Jlmy/iWu7KvpWhlfCZf2YSoEUWUixAAF9baLb1l7I9fEJnp02F2a7L3bgZLG5PDce8kT1EjzG7QiIlioiIgCIiAIiIAiIgCIiAQem6d6D/AMNn/wBDBj8gZQTq6lMMCDsQQfIixnJIpGh3W6nzUlT8xPN66O1I7ulemjKIiecdh9Wct1qqvUqJTCMBc5b/AG20+Hna9vUzpXqhRrKHAdFu+INWqrZFuaecgsDwvY6W39Rym+Govk/Blk2qRq6MplaQuCCbmx0O9hf2En0sNrbfl6ba8PPhN1TCnPYDc3HmzX/qJEkG1M1LakED/hBPkLk6eEvKd7RKVaMqtYU0zOfhGp5nwHjKDKVQtVxHYU611RBkVrkEj9owJBy7AWtpxk/pdywQEfFey3ABa690k6C65xrzlLSxNV65qVKTBCzEHEFB2RXQCgATobG5sPMykI6st5o29H4ymjqq1ELUzTb/ADgDkUjKL5bbA+rX4y0r9aqrsSruqWGTJVzqQTbMXJF9RawtxmLmgcxI+NQCwXU2GlzbkTHR/VVqlNFoIqUQ27G3iGy7sAb+ZW3MzXHKT9MbJmo+6dHX4YU8Q9KrTqPakzKVbN3jlvY5juMwN9duEuJzQ6LSjiMGiXIXtCTfiQxLFQLC5Y63FtAPG9w+PR3qIt81MgNcEC5FxY8dOU9SP77nlTSvXYkRES5mIiIAiIgCIiAIiIAiIgCcl0+KiYhggWzgVLsxGvwMAACSbgH+cTrZXdNdDDEKveKMhJDC50IswIBFwbDj9kTHNj/JCjXFPhKzlDi6lvgJvqCozAjwP52mS9I62III3BFj7Hh4yZiugsUq2CrVXT4SFaw5hrC3hYyJWuoHaUHBUWUsmbLpa92tPLlilHvE9BZIvszAVwxJJ22AN+XKSadYbfWQP1ugwGc94cbEHyuvDwvPlJ6NgS2U/wAPaDTkdPnvKNaqif2WVW2htcqQR6EG3raR1qA5jobsxG2oJNvw95HWpRN7vbXTKHBt4m3195qfE0dRcDxXOCN/C59feEvBJNDAhibFdrEXuBvv6zX0fQos9Gn2SkMwB0G1iTIRxNNUbulxsoFLjrz1N9Oe3jadF0JgKnaNVdGRBYKH0JJqKT3eAAFr63z+E2xY25ozyTSiyDh0OVqZN2psUJ+6bA/KWHQGJYM1Eoh3dCzEXB+IDuG9jr/N4TzrpjrG+E6QrqUBUsGZGFjmZVZiDwJJJ4g3vxllU654J6RYl0dQSFswfMNsrLoPO4lowninyS0S3HJHi2eqKGH2EHkx/wBk0YbB1Fqu5ZcrWsoF7Gwv3tNyL7fhPM+rX6WKZcJjKYVDoKql7jl2ijfxK28uXqaUUIBGoOxDH856a2ec1RB6PxhOIro1UNlsVQLYoNt797hfzHOWcwSioNwoBOhNtbXJ1PmSfUzOSirEREkgREQBERAEREAREQBERAE+z5EAEX31mH6un7q/6RM4gGPYr+6PYTVQemzvltmUhW020uPP4jt4jhN8r8LhK4arndWVs2SwIZAWNhm5Wy+okMlG7BYlWTOuY/Fe47+5Nrb7WsORHOMFWNVAzKVv9k+4vbfgdyPpNPQ/RZoU2VqjVGZixZrk6gAA3Pht4zZ0T0eaFIU8+YAmxItoTe1hpIVkutlH09+jvCYuq1WoCKjWzEcbAL4HYDjOL61fokqU1z4Mmqv2qZsHHilz3h4XvyvsPXIk8UOTPzOermJ7Ts+wqh9iGpspHncACeyfo36t4jC027ViEcC1M/CGv8SqRcaaEm1+VgCe1nyRx3ZZztUIiJYzEREAREQBERAP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6" name="Picture 12" descr="https://encrypted-tbn0.gstatic.com/images?q=tbn:ANd9GcQoWQmiF1Nh-3999YBBG-vTdeGXPNFOmgkOMCKipODf3vA96oQU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1714488"/>
            <a:ext cx="1785950" cy="1666875"/>
          </a:xfrm>
          <a:prstGeom prst="rect">
            <a:avLst/>
          </a:prstGeom>
          <a:noFill/>
        </p:spPr>
      </p:pic>
      <p:sp>
        <p:nvSpPr>
          <p:cNvPr id="1038" name="AutoShape 14" descr="data:image/jpeg;base64,/9j/4AAQSkZJRgABAQAAAQABAAD/2wCEAAkGBhQSEBQUEhQUFRUUFBcXFxcXGBcXFxQUFxcVFBQXFRgYHCYfFxwkHBcUHy8gJCcpLCwsFR4xNTAqNSYrLCkBCQoKDgwOGA8PGiwcHRwsLCwsKSksLCksKSkpKSwsLCwsKSkpLCkpKSwpKTIpLCwpKS0pKSksLCksLCkpLCkpKf/AABEIAMIBAwMBIgACEQEDEQH/xAAcAAAABwEBAAAAAAAAAAAAAAAAAQIDBAUHBgj/xABKEAACAQIEAgYFBwkFBwUAAAABAhEAAwQSITEFQQYTIlFhcQcygZGhQlJykrHB0SNTYoKTosLS8BQXM7LhFSRDc4OjwxZEs+Lx/8QAGQEBAQEBAQEAAAAAAAAAAAAAAAECAwQF/8QAKxEBAQACAgEDAAkFAAAAAAAAAAECEQMhEjFBUQQTFCJhcYHB4RUyQpGx/9oADAMBAAIRAxEAPwDgCioJb2d5+jUPEYgt4Du/HvpDszGSZPfSGFc9u04/GbpGWjyU+sUrIKlydPo/F54+SLko8lSOrFAIO+s+Tv8AUGrNgswX5xA95iut6uqXguHBvD9EFo+A+JHurphg2+Y31T+Fbnbx801dIfV0OrqSbVGLdVwR+rodXUjJQyUEbq6HV1JyUOroI/V0Rt1J6ulC1QQxZpQsVOWxTi2am0QUw1PhanKqn1h7Rv7e+ifBHcajw39oqWrpDy0WSn8lFFE0ZyUnJT4Sat8N0WvOCSFSInOSDrqNADB84qooTbojarqH6GXAmYXLZMTlBOY+A5T7aiY7orftboG+gZP1dD7hV1Tcc+bdJNupZWm2SptUY26IpUgrSStVEc26QbdSStJK0NI3VUKkZaFDTkVtkmBMmrAcMXnM+6neGYPTOee3lzP9ffVgLVSPRy5zeorBwpf0vf8A6UP9jKeb+8fhVqLdGFo5zJVf7CQ/Kf3j8K6To10Kwxi5fZnzerbDEEmSAWyrJ2JgEba6VzHFsewOUaeNdx6Lbgu2mDElrTkCdew8PAnkWDe6rNtbnrXZ8PwaWbcWrNq2g3OVf3sqwfaaJ+OWwYOKw+2kGSPc+n+lOYjodZvmbzXbn0nBA+iMkL5CKl4LobhLXqWEnvbM/wAHJHwrOsnXy4tfx+7nOJA31OXJcWJzoQwkAxDESDJGnMA66acrlrVsflRCzbKOQJMdyqBJPgKyQ49eu6oqytAMMIKkqXCkbzA8tR7NzG+3bz3LdOZaPLSxR1gN5aAWnIphuIWldVdwMzKNNSASBNEScPgmc5UVmPcoJPuFWdvohijtZYebIPtauywV23ZtbpatLOrFQBruW0BOm5Osc6B6XYflcd/FLVwrp3MEIPsNdphtjycXd6L4pd7LmPm5W/ykzVYykGCCCNwRBHmDWlL0lw7CDeyE8rq3LQPk1wAVRdJCro2gOVAyOAPlMABI3B7ftB2IrNw0srks9OJiCNjSClJKGubSX16t6w17xv7e+o+KhFLSCB3b+7/9pvIag8YtE2W8KmlK6OdIDdxiIqaQ+p1PqNqB4b+yu7xvE7diDcss7EaMU7I2IHWE6RA0E7AzNZN0Q4kuHxaXXBKrIaNSAwyyBziZjzrfeC4lLqB7TB1YAyvMHXXu3G4rrjNOXJjb1Lpyl7pfZYDNYQ68+3G0kCRr+PvPBcRs3dLDmy/JA0228Or9UaeR/SFdw/CrTGWtWmPebdsn3lZpN2wqgwFUc4AUe2IrW44Y8fJPXLf6Mv4ypzgsuV2BLDWSSzQTpvED2DnNVxWrLpJjs2PuIRA6tGtn56gQ8eTTp4GoRt1jKar0wwVpJWnzbpBSsqZIpDLT+WkFaIYihTnV0KKiKkeyl5aMClBaoRlowtOBaULdFU3G8DK5gNRSugOIvrjEWy2XN/iaBgbayzSD3CYOhkjXWpXGb/V2z3mrX0d8Pa3au4nIzs3YQLEsAQXgmBq2Uf8ATO+x1h1u32Xu9RqODxrAdrIfIMv8RqS/EDGrAeQ+8n7q4y1x2+TrZ6oDm63GPsjLJ8KbxXHXdYA05yypPnJkeQPt51w+sj0/ZOT0/dcY3iyt6hzTIFww2p5IBGfXuhdBrWVW7pfGs5M5nZiTA7J7CzAAG4ECu0v8X6qxedjhwxtFVyOGulm7K7OwgZpPPTwrkOE2D+UaOaoPAqGuHz7QUfHlXr4rPq8sp+Tz8vHlx5+NXgA7x76UFHePj+FOrZpfUVw0ztCxq/kzlOvt/CuCk9ZLb5hPPY1phwoIIrgOK2At5gO+knayt2wvDLGItW2ZFdSA6HmJEqyMIK6Hvpd7oDh32N5O/q7uUnzJUk++qb0c4crgLJDMJ6wwe0p/K3AOyfV0A9UrPOa7S3iWj5B+svw1rvc8sLcZXPxl7QLXRKwqhSLjgcrlxm33kaT7apOnd1MNw9yiIIyKqgZVkuggBdtJ91dRiscFUszKqjc93tJj4Vn/AE+xXXYS52ioADKrAZrgDKwY80WAxA0mOcMBMcvLKSrcdKm2UYAjNDAEaA6ETuDrvTi20/S9wH31C4JdnDWtNlj6pK/w1Y2RPKueWPjlYsN/2UePv/0qHxGwDacQfVPMfhV5Ysk1Hx+EhXn5p5juqKzXhFjN1vkP4j9wrWfR3jA+FCtBaycoPygjEsACNQA2cfqis94HgQLS3Bu5c78gSi6ctQ3vq06LceGDxLh83VsDoIJ5MuhI5j9812wnljcZ+f8ApnO6u2wDFeLfWb8ag8UxwtoXIJjaT/Ex7I7zy7jseKx/FlILC/iCBqQchygwR6t0CIIMhSNfOIPE+NFQAMyrylFueMkm4QxlSda823L6+QOkdlrgN+2A1+wOsc6hTaIYFFUkysZjoY7LxOru3Yuh0V12YSP9fEbHxFQ8Dx3I4Z8TjGAMlMqFW1kg57zCD9Gm+BYxOuuWLat1ZZntBtGVd2TQkaDbf1SdzXaWZ4695/xceSZVZlKQUqccIT3jwYEfHb3xTN3DlfWBH3+XI1ydEQpTbLUu5Z8QfL/WmmSqI+XyoU51dCggqtOKlOLbp1bdVTKpSwlPi3SMWhCHLvFS1XPYrBXcXfNuwjXCi5iq7wCBMeZHvq+wHQzGKqj+znsye2F5jUHMYjcgd5Nc/wBC+JmxxOw7GAbnVv8ARuTb18AWB9lbLi+JXkdxNoKp+VJMbiQo00I3mplPLGR6/o/0i8FtmMy38uIsdB8ZBAs211O5szrB0aZ5d/f3mpNvoBjD8q2P1vwBrpG41cy5jfsgHQaEa/s5NSeH8TbOua4LgLAHKNFzQFnsE7htyPPkeX2fG+r2/wBW5fbHGfp/Lk7notvvAa9aAJE+u3uGUfbVJwhYw55EXWnwMgMI8iRWzA1laYbJexdr5t65A/RJLCPriusy8MZxz0eLlzy+k5Zcud7kgYcHKPDT3Er91PLbNOYNND4H7QG++p9jDTWnkQ+o7JPhWb8Xab7fSrVMdoh8BWVnDtexJVACxZiASFEKCxksQBAUnU8quHeUPZrnRfHm1wvDsLdy6Qp7KCTrcuGTzA8YO40o7XTG6zECyloASxul+yvfEKWPgBXGYLhXEbYVDaxWVXU5c95VyDMWQBDADEjUbRpualLgMeSx6jEHN6oNy/8Ak5DaDaRJU6z6gmZNe/Lgm7bq7/H+XGZfDouIdKes0VLjkbBUInTcntFee06DcbhFhr161iEOCuWxdsXQbvbAnq2gRdE9o5ZgnWCdpHMnodxJ9Tbuwe8tp8JpLejfHEjsgz4uOca5kEe2rODin+U2nll8F9ETmw30bjD2EK38Rq66mmuB9GL+DV1vqBnIKwZ9UQ3IfOX3VY5a8nPq8l13HTH0RrVnWjx+DkfSBHwipVtKl9XmQjmBI9lcWmecFtk2UUgDqy9rTXNFx3Y/vsv6o76tOivR23i8W1u7mAWyz5lMEMHtgbgiDn5j5OkUdjC5Fb/m3m/7t2PsFXXo9GV8Xd+ZZUD2l2P/AMYqzK43cTLV6WX93eD/ADx+tbov7vMH+e/et0o8Xfx+stGOMv3N9v3VPGOX2fj+CrXo3wrercZvIoY84pOJ9HmFsqb0uTaVmHqCSBoPV79NO+rrgV3OzudwqL6wJkyzZgNV1AGseqaZ6X3fyaL3sT9UR/GKY/du4Tg48buRxJtUEYjYx4cvaNjUk26QbdR1NZwd1jxXT4bfZRGxPqkHw2PuP3TThSkG3TSGmtHmDQp0FuRPvNCmhBW3TipTi2qdW3Ro2EpYt08lunBboM86T8PNq9mXQNqD3H+vsrW7zpiLdjEEE9fZRoCO/agZvUYHQmPZv3cn0k4R1thoHaXtD2cqq8L0pjhdmwNLiYh0DkAlLbDrOzOxliJ5Zab064zy6dfcx1myzIzXGugaqls50mY3LBP1ooW+MAMQiMSG9br7GYkfQ7U67EjfbaORvW1UBEUIgAOXQyYnNcbcsx7/AGA1LxbDMIdSMuit1agcokkSZB31iJHI4udeiceOmjYbphZNwJdV7DsYXrMuRz3LcRmSdtCRuK5jpFZ6riV1o0uW7b+4FH+NuuY41xECyUdkdmZciqZZRzLaAAZdJHx5WmG4h1uGwbls1xA9l59bKHzWZnfsSAf0TWMr8umGEm9e+4t8Jh4YjllB9oJX46e6rMrC+dRuEWpLHXdd57i2nd6408Km3Vmuz56q4kh6toHKsrCkXjO+ZvsNbI1idO+su4zhMmOy97L8dKuH90X2bpxDjXVJaYBYuLPazdynSAfnVA/9XfoL7M5+6m7wW5hMIzlRNlD2nKCWtWzyRp2quODk9l7A8RevE/u2orV9Ui8HSKfVyAmPWV/xq3wOIL2wzAA7GJifCdRXGrgQzDPdDwRu76QZ+Vb/AArquD2StkAgCSTptrB5E6/14mKp+kt4m8E0hbasN5m41xTJ2iLS+8+yo6urXjgnFN/ybX+fEVC6usoYCVIwujUQt0tFoiix2Fh3Xue57MxzD4PUjoteWzgcZeYqAbqr2oIgKmkHQ/4rU/xxIZm+cgb9ZQUb4BKzvjfFCbC2jORLzMQCBmLDKx23EKJ8/Gr7sZXWnU3OmTNJt2bAT85dVFB1iQqoTAPeRRWuljlTrgnYkBQqQBPztC3lArksNjw2WSFYCApAmO9SRtrsNdSd5Ju2x4e2qkmSTn6wKykDRJglhu20cq3I82fLlLr0dzwTpZaQ9XiEOHZ20dirWbjECB1q9lW5QwTQCnulLzdVfmp8WJ+5RXA8UVLeGyyFVhqq3M9sproA0MuoMAqJI0zRItuiWLa7hULkkp+T1MkKoU2xPOEZQPACs5dO/Hlb6ppSklKllfCklKzt0RDbpBSpeSklKqImShUnJQoIiW6dRKNUp1Uqaa2SEpYSlKtOKlFQuJ6WXI3jlWaYXDA5ixBloI5bFm7XI7a7b8ta6/ptxEqFtgx2S7eOy2x9Yz+rXCJdjmQNNRyIrLtx9drtbxOVQ7HLJCuPVk8mU9rzqbawsg5mTTWBk+whp08o376o8PizyAO/yVYecR91TcBi2VyQMuZWBMZRqNvLbQfHaudw3XqnLqIzJqwAAHytzGunWPE93ZG9Fa4m1ucrNlkEcjIG4g6TP2UxfvZj23JA2VY09vqjzANMYgk5doOwGsakQec8/GRW5ixeT4dPwb0iXrWjqtxJ1HqtsBow8AN5rScDjVvW0uJ6rqGE768j3EGQfEVhjjXwNbN0Pw2XA4cd9sH6xLffW3myWZWuC6eYTJibF2N2E+YYH8a0TLXLekHDZsMCPWRgyx7iP67qMJPGOMonDMCrEG4baZVlxotvKSchBgRtzPdvXLjD59bga9oD22K2VkNAVQ3bYSQSSd4k1R8axLFLTKZCs4XmMq3HCHyIJ91WnD+M2rpQTluZQIcqAI07JMKFiN5Om/f6PfpjvS6fCKEXPZwxBHZUoBCzMAn27cyZqVbxFzDWxcwhuWTIm0WNzDP9JHY5JgDOjc/k6SzftPlBLWMqiNTbQGO8hSpO+5199U2O6RK1prdq2BdVolMnVgZSpZ2U5DvGoJPzhBDTsjueHcdXGt16CA1iyCszkcPiVdZ5wRvGog86nZK4HoBxe1h7NwXmyiU7RkrqbndrBkaxXfYTF27q5rbq696kMPhsfCuWU7aFkqr450gtYRC1yS0SEX1m1A9gnmfjV2UrMOnVo/2nEg87Vq4vkrZSP33PsqCn4z08xN8+sLaiQFUDQGJBbc7D3VUHEFgMxMbT4kkyf676isKWl0j+uWu9aSxMw8ZlEqAATMyOZmIJU8tPOrsT1KkuplmntqTC5R6rPtqeWtc5ZshjoSuvmJPxFWaFVKhGUgBCxChG6xZJ9dW0kwdACAJWq55YykXQWI1mO/LAkkmMpY9+wFXXR7paMPltuMyPcYu3ylY5Bm7mGm3cunjRYziBIILLtGhZmiIILvqB3gaHuqruuSfLby/13qWLji3bJSDbqt6G8UGIwdtie0g6t/NQIPtXKffV0Urm0iZKSbVTDapspViIuShUjq6FUQUWlqKUFparRoFWlxRhabx1pjauBfWKMB5wYqVWX9I+I9bfduRfT6CSi/E3D7RVabJKjXmYHLWNfCY+AqRcw02kcbr2HHzSNp9lR8xpI7+Uk1ogYJvKpeEs5XDSsqQRIDCQQRIOh8jTANKAoxs+rNnZyEYtM5lRlMkE9lgY15iN+VScQuGa1OS5avTsn5Syyxqe2+dWnxI1qDFGFqm0XEqAdCDGsjUaiY7wa3fhVnLYsr3WkH7grFrWCN0hAJLEAeZMCt1t28oCjZRA8hoKJld9oPGOJLh7D3WBIQTA3Y8h7TWQdKuPXcTfcXD2UYoqD1Vy6GBzJOsnvFaP6Qm/3VU/OXra+9hWSYnEDMxG5us/sJpEic+JlLStsqZV1A1DO068+3z3p7h+BRroVboBZguRlMGSBByhxv4TpsDUMcW7CoyowUMBI17RJJkEEnb3Dxl3B4gZgVuG2RO6k/Ea++a3vTLqhwu2qOBbwwbswGUyzKSCRlsaQCxk1TYhhkymDuZUdgCNlOpO3IbAbRU61ibS2Spcl3E5s7NLBtIUWwQJkmH1POqS9dtg9tnbmFC5d9Yk9ojfTNHvq7QSRkYwcgZMxjYdoBfbp9SpPQ3HvYxlgqSBduLbdeRRmC698TI8hVdicajWzGbOYEQqoq6N2QNSZA1PdznSNhMTla23O26t7Ac321mrI9CZa4Lp/hP96ssdrtm7bPnlOX4kVoTbmO81yHpHwx6i1eA/wLys0ckOh+Me+sxGO5ZI13qywBRNTba5OnaKKo1BMAqxmBEggiTR3cKLbsoGisRPfBI+740RrS7SDjiGJREtrBAQZ3USCpMXmcEwzCf0j301jMQbrm5dZ3djLMSJPLXTwHupuiptNGnsLyHvqPcwzeftqYRRAVNrOnR+jDHFMS9ozlur++ksp92cVqBWuM6B9H2VzccRk7985UgL7FYk+LDlBruStZ90qPlpJSnylJZKIj5aFO5KFEVqLToWjVKcVaNEhacC0oJTipQcxxzouS5v4YDrCPylvTLeHeA3Z6weOjbGJ14fE8GbdAB3qezHLTNqO4g6ggjcEDYwtQOK9HUxEzKMdysanYFhzOwnTYTMCJd+zUvyyvC8IUgl7qrBiNyeciSB8amWeF2Ikszd8Mg+812L+jlGib1yB3Io+2aWno1sc7l4/sx/BTtrccTcwNgA9qCP0h+EVCuYRfktPsrSh6OcN33vroP/AB0/b6AYUcrp83H3LU7Xccp0D4TnxCt8yXP6o7I1/SKn3VpYWmeHcJtWFy2kCzudST5k6/drUqK0xXE+kbEZf7MO64bn7NS33VkapWvekfAsBZxAUslpiLgG4RoBP2j2is5xOEFpiNI0II+UpAKkeBBFWG1fYR1MrM+Q+IbQ+6pKhidVEbwDlB9iiB5CjuPFKWeY/CtIlHiLwAFUQNO3cI9xMeyIqNdvufkj3qftX7xSWnLpuPiPH40hLh376Ii3LRntSPEj7xSbVksYUTOkCrAPz/r+tq6Dorw4XLw7MsysEiNCQQDPLcmf0Y+VILtq3CXLYeyWBDG1bzA7hsi5gfGZp3EYNbiMjgMrgqwPNSIIp61ayqF7gB5xpNLArCMT6ScDbD3Mja5YGb5wGiN7UCk+OYcqporeOKcGtYhct5AwG24I8iNfZtVMfR1gvzTftW/GqMlSyvNo8gPxn4U7/ZrfNmjv0MDTkK1cej3B/m2/av8AjSl9H+C/M/8Acufz0Ttk5wCFSyuTESCveVG/tPLlVp0d6OPduALBYyM0mLQ2ZyIBO+keW5BGkW+gmDXazH/Uufz1ZYHhNqwpFpFQHeJJMbSxJJ9+lTaaprB4FbVtbabKI13J5knmSdfbTxWnytJK0aRytIZakFKQVohjLR05loUFaq04BQC04q1VBRTiiiVaeVKAlWnlt0AtLAooLbpfV0FFLAqBOSlFaMClRRTeWjy0vLRhaBt7IYEEAgggg6gg6EEcxWb9KOhXUqcgJtam2dSbY1Y2m7wDJU8wWG6idOy0VyyGBVgGUiCCAQR4g70RgQwehJAiY032NS8Nil/Ngx5NEbmMv4Vq1/oFg3Mm0dTsLjgDnoM2lJT0d4If8I/tbn81XaM3u8TSAABt81QOQkdnfTu8fCq27iBtkBjbQba/o/1Fa7/d7gvzJ/a3f56L+73Bfmf+5e/mps0ye0isc2QAT6up7vHnrWj9BuBBV68iJBW2DrA2Y/DKPCatbPQTBqZFgHze6Z8wWg+2r1LYAAAAAEAAAAAbAAaAeFLTRorSHuAFQTGYwJ2J3idhtzqRkqp40l9la3asowYR1j3MgWQe0qorOxXQ8p5TSTdD2I4nbSz1rtlSJkyDvEZd80iMsTII76dwOLS6uZDI2MQwB5rmUlWIMg5WIBETWK8R4Ljkuqbgu3Yy3ATnYoty4yKXQ/4RcqeywnvgzWo9ELgZAAbuZRDLeFwlAITKsuVQaQBA2bTQx2vHJjuM7706EoKLIPGnCKIiuLQiopJt0sCiNQMlaSVp80gpVNGGWkMKkRSGSiGcvnQpzLQoKtRTirRqtLAoQAtOKKJVpwCijUU4opKinAKKMClAUYFGBRAUUoCjUUsCo0Tlo8tLAowKIgY1nDIqMoLtGqEkKEZmI7YB2A2+UN6XYuhAc9ye2EBYoCbhgZAFRRMkaanU91SjYBYNGoBA30DZSfD5K6+HnTN7g1p5zKTmMntP84MQNewCQCQsTAma10gX+JWlS4+YP1WjBCCc2wTT5RMKB3mnMHeUwjOhugS6qQYPMATOkgfHSaj3uBW2kEdklDkhTbGQIghY07C5YmBmJAnWlWOBpb9WQNdFCqYYyQXVQ0bbEEgAEmr93R2sjYgSdBznSPOufTpCLllXtFJuF8hzZgqL2g9yIynIUYqToGJk5SCd3oxmt5BddQyZLmUQXDOLl0KZ/Jq3aXKuwOnMM/b6MWwMoa4FClAsqQEJDFZZSzCRzJ07O0g2eJ2npfVgIO5gAyrTExlaCDGsRMa7VFwXEQ/WMcqolworZh2oOUzOgkxHfmA5aru8I0GS49sgMsqLY0dlZoAQBT2RqoHfrTWE4EqKEVjlBBAAWSRoC5IPWQIAkQIBgkAidHafloFaGGwgtoFEwJ3jmSx0AAAknQAACANqdy1kQreAAe4+pNwKCDBGVAwAAjY5mJnfMaA4cgKkCCsRHdoI18AB4gAHQRUyKi4zidmz/jXbVv6bonwYir2HYoitQuJdIsNYtC7dvILbeqwJfNy7It5i3mKm2LyuiuhDKyhlYahlYSCD3EUBZaIrTkUeWoGSKIinslJy1AyUpsrUgrTZFENZaKnMlFVFYBSgKICnFqg1FOKKQ0wYEmDAmATGgJ5SYrHeOcW4pr15xNtST2VDWU8hlAkeZPtqLG0ERvp56UoXB3j3ivPeBuie1v3uA49ub8RVr/srrdreGbxCMD8JFc7yavo34z5bW3EbQ9a7aHncQfa1JPG8OP8A3Fj9rb/mrFz0JvH1MOzfRV/5afs+jrFnbDuPPT/MRV85TxbMvGLH5+x+1t/zUm50hwq+ticOPO7b/mrJE9F2NP8AwgPNrX81SbfonxnMIP1rQ+wmtbiNGv8ATnAJvirP6pL/AOQGajv6SeHj/jz5W733pXDr6JcXPrW/rKfup1PRHiub2vrD+Wm4ada/pQwQ2N4+VsfxMKjP6WMOPVs4g+fVD/yE1SW/RViR8u39b/61It+i2/ze39d/sVanlfhdRZL6U1I7OEvHzYAe8K1MXfSwRthDP/On/wAVIX0Vvze0T45z9q07/dY0f4tseQb7gKm7v0NRGb0qXz6uGtJ4vcY/BQDTVz0hYxvVOHQ+FtiRr+lcP2VLb0SE73l/f+ylf3TN+fX9+luRNT1UWO6XcS54jIp+bZtg+yUJ+NQjxDGXiFbEXmzGJbEFBJ7wHCgewRXR3/Q8x2u2p+i0++Jpn+6G9EdasdwdxPvWneu7VmU31FBmvWLpQ4u5bYES1vE5htOkvlarTBdI8Y2iX8dd8Taw6g/9S4h98mrjhHoruWrmfrUB9rGPaBXQXOhAYQ2Iuj6AVPiK4Z48u/uXr8a6TLDXfq4PpDisabX5XFW7KsYyvibxuN5C0gSN9lPnXIW1QjI9+yqk9plW6xJPM9jMY8/xrW39E+GJJLuSebDN7zIJqBf9Ddons3YHik/xffXpw3jNVxystZA1wlYloBIAGxOkGO/SP6iu24Fxy/Z4eTauvbt9YyptngGQQWkLoyghYE695Hf4P0X4RLJtsGdiZNzQMPBRBAHx210FdHwzg1qxZWzbUZFB0OsySSW7ySTXTHLV3pmsO/8AVuNt3NMZdaYg9Yrg93Ye4RPga7/o9xzilxRnwysCNHdeoJ35FwDpGyx5121rAW0Mpbtqe9UVT7wJpwim0RsKXKDrAqtrIViwGpjUgaxE+PfThFLNEawGyKQy07FJYUDJWjpeWipoVAFLWkCliqHBS1NNinBQGtsAzlWe+BNSFuHvPvpkUsVNKczUoUgUsUocBpQptTTgoowaUKQKWKoVRikijoFChRUdAdHRUYoDoTRUKA6FFQoDojR0VEFR0VCgBpJoyaI0Qk0mlGkmoEzSTSyaQTRCYNCjmhVFKKcFChRTgpYoUKBQpYoUKBa0taFCpVha05QoUUBShRUKoXRihQoDFHQoUB0dChQCgKFCgI0ZoUKIFChQoBRGhQoEmkmhQogqS21ChQJNJaioUZpNChQqI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40" name="AutoShape 16" descr="data:image/jpeg;base64,/9j/4AAQSkZJRgABAQAAAQABAAD/2wCEAAkGBhQQEA8QEBQQFBQQDxAQEA8UDxAQEBAPFRAVFRUQFBUXGyYeFxkjGRQUHy8gIycpLCwsFR4xNTAqNSYrLCkBCQoKDgwOGg8PGikdHx0sLC0pKSktKSksKSwsLCkpKSkpKiopKSwpKSksLCksKSkpLyksKSksKSkpLSwsLCwpKf/AABEIANsA5gMBIgACEQEDEQH/xAAcAAABBQEBAQAAAAAAAAAAAAABAAIDBAUGBwj/xABBEAABAwEFAwgFCgYDAQAAAAABAAIRAwQFEiExBkFREyIyYXGBkaEVscHR8AcUI0JSU2JykuEkM3OisrNDgvFj/8QAGgEBAQEBAQEBAAAAAAAAAAAAAAECAwQFBv/EADERAAICAQIDBQcDBQAAAAAAAAABAhEDEiEEMVEUFUFhoQUTIlJxgZEyQsEjM2LR4f/aAAwDAQACEQMRAD8A9XSSRXSyARSRWrAEUkoVAk4Jqc1APCKZijWB8f8Aq5ra/a/5o1vJ4XSCSZnfoI0RyoUdSlC8TvD5VXvymtT62vBHsWYNs8edS120fha2AeqcWXgsayUe/wAJLwR+1lHLDVtG6cdWo8k+QHgkNrGmfpH5nfXDWj9LJ81NYo97RXhlm2pH1qrBwIL6o78TwfJXKm1tMyX1GPhphrGmiSeE4yPJXWXSezwkvDBtFRc4zVtVLPUV6VRndnKkrX7hc3k7a4tdkXGrXa9g4wCW+SaxR7ekvDW7WWmk7m3kyqJ3tqgxPW0rqrp+UnRr6nKOjKGQPEwSmsmk9IRVK6ryFoptqDKciJ0KuLonZBJJJIQSSSSoEkkkgEkkkhCrKKYCjK89nUeEUwFOlWwFJIIrVgUJBFJaRDiPlTvOpQo2d1JzmnHVOIcRTEDzXkd8bXV6ww1S10Y+dhDXGDAJjVep/LC7+GoDjUqHwYB7V4hbDmf+3+xcpcyjH1AePbMpjC2ROKOqJhNOvgmH48FASvIkwTG6RnpvhM70zFmez2IE5d/sQEwOcSpaVYRMqqDzu4IsdzSgNIWkSIIE6KQ2kQ7MS056Z9mSzJzb2IzlUQF5z9BIk574hT2O0wQZ1mMs8lntPOb+VSWc9DsKA9Dufb9zKbabKYnXE5zogtJ0HYvY7nrF1noOcZc6kxzjxJaCvm67Dm38o/1vX0bcTpstn/o0/wDELcHuRmgkm4kiVvUiUOSTZSxK6kKHJSmyhiTUhQ9JMxJJqRCmHI4lDiRD1wNkwcnYlBjSD0BYDkcSr40caAshyWJV8aWNW2Dg/ljf9FZhxdV9TF4pajJPYfN5K9g+V6plZR1uP9zR7F45WP8Aiz2qAidvTDu7PYnO3ppKAE696E5d/sQcde9I+0oCQOz+OCQPNKjac05p5pn175yQE085vYUR0anbwTcXOb2FCea/tQFgDnN/IU+geh2OTGu54/LpuTqLugfwuQGrdj8x+Vv+t6+htnKn8JZ/6TV87Xccx+Uf66i+hNnj/C2f+k1Aa+NLGoZSlAS40sahSQE2NLGoUkBLjSUSKAqohJIIAogIBOCAQCKQSQBRCCKA8u+V2qTVotjJtOZ7XzmvJqvsZ6l9CbY7Hm2jFTeGva3DDhzHZneMwV4nfuztazvc2ozQ9JpxtPYR7kBgv+t2prlK5uvmo3BARE6oncnMdBnLLcRI8EA1ALDGfESOsIDootb19/BEMyhAPHSHYnRzX/mTWszncApRSJBB3lAP+t/0KdR+p+V3qQwZ90abo1UtOmMs9ARG5AaF2jMDqA7+SevoXZ4g2Szx9031LyDYnZupaHB1NvNaRz3SG8JB3wvarHZhTpspjPA0NnjA1QEyUJJIBQlCSSASSSCASSSSAqohBEIAooJSgHApSgCkgDKMoJIB0ryzaVpFR4dkQ49vxC9RWRtBs/StLeecDgObUEeBB1QHjNoswcXFwBAyAIGp3qs25qbtW+GS376uCpSc4AteJkPbMHrg5hZIqFpzB8CgKFXZlu4P8VXOzY3F3kugF5gZeRU1G82xzoWLa8DVLqcwNmjnzj4BPZswTo4+H7rqxetMcD4KN1+gaQOyE1S6Cl1MCnsi7eT3j91KdlmtGbnd2S0qt/k6KJtvLtS4rSIyh6EaNxPaVqXXdVNrgSwGN2GfWpaFne/osce3ILrNnNkzUOKs9rAD0G5vd3nIeapDoNjyXFzg2GtbHV2LqVXstmbSaGMENGg49Z4lTSgHJJsoygCkhKUoApQlKSASCKSApSimhFAOlFNlEIAhFBJAEFUL0vunZ4xyS7NrRqVeXn+0Nt5W0PI0bzW9gQGra9qKrugGsnojpPPuVdr3nN7nOJiZMme1ZtgcA7PhrqrVsvenSbLzroPrO7AgG3jUDZxZRv4jisGgWPqHnAA8HYCeppO+Cql6bUtcczAAMMiY7etYdesa3UNwWdO9mtW1HUW3ZxhLiRVziDDdeJWNaNmXjNgJ6sp7f2Tru2ktFnhpIqMGjHyY7Hahah2qstQS9r6L+MEtnrLc47lN0Q5qrYntyc0jjIUfzQ6AHzK7exVqAxOp2mkeUMnlHtJMaCH5hTvtLM/prIz8QNKfWtWKOSsl0OyxNOejY5x93etiy3OQRIA6lZN7WalJ5SpXfwpghs9ZMD1rNtV7PrGf5bRowHPvO9AdFQeynzS4e7qyWzRqyBGh8Z4rg6FcA5d63bsvOOz7J9Y4KkOppXpUpmA6RwOf7rXu+9xVOEjC7huPYucFpbUbIyI3b0ynVLXBw1BlAdslKr2K1iqwOHeODt6nQDpSlNRlAGUZTUpQDpRTZSQFKUQU2UpQD5RCYCjiQD0k3EliQFa97ZyVGo7fEN/McgvP2U5JJ46ro9r7eBhpzk0Y3bhO7yXB22+TUa8UnsY1o5z3OALjwYPagNqrXDRDYJ47h2rl71fLn5uLiOnM9wG5Q0L+Ip4SHEiedOqgdeTXA55nUFZV2V0ZFqpkZp1jtcZEpWus3Qf+KiVohvNtJ7R2ouhw071gtqkaEhSNtzxvQG0yk3fr2ynNpt8NViekHTqPBSC9HcAgN0VQ3RRutkkR7VjG8ndSjda3HegN4WzDmSBwzVqyX+TDWNl3EmBC5Q1CdSVJQrlpkIDtqd4v5VvLOc0bi3ce5dBSvpgIa57ST9bj1leaU7ydMmSd2cAK4224jiHeEB69c15cm/M8x8TwHWurBXiF07RupQ13ObwnMdhXqOy1+NtFPCHAloy44eB60BvylKZKIKAdKMpkpSgHykmykgKMoyowUZWbNUSSjiUcoylih4KMqOUsSWKPHtuL4fUq5uydiOAaATAk71yRqK5tFUJr1ZJOF7mjqAeclk1XKrkRmhTvNzW4QB4Km50lVcaWNUhOQgWqNtXXflA7eKHKICQtQwqPGljQEmFENUXKJcogJYSwqHGljQE4CIVbGliQFoJ7KpGYVLElKA2qVoB1W3s1e5o12Oa4jPudmOaRvB0XIWTpLeuZuKtSHF7R5qMH0PKUpspKgdKUpspSgHykmSkgKUpSmSiCuZ1HgoymAoyhB0pYk2UJUb2LR4JtM0ttFfEC2aryJESMZ0WNWXp98UwXVA4AjG7IgEarnKty0T9QDqBcB614sfHqqkuR7u75S3izjEl2HoGj9j+5/vVyzbO2ctk0x+p/vWpe0McVdMxLgMkVbaODQC9Ebs5Z/um+LvenjZ6z/dM8/euXemLozHY5dTzlBej+grOM+Sp+H7qg59jH/E0je4UiWjrngtQ9oKf6YNmJcM482jh0l6J8ysoEllAA6GGwVYbdlEgEUqUccDY9Sw/acV+1muyPlZ5nKUr04XbS+6pfob7k5tip7qdP9Dfcsd6x+VmuxvqeXygvU/mrPsM/Q33I8g37Lf0tU71Xy+pVwb6nlmE9aOA8CvUxSHAeAQLOzwCd6/4+prsXmebWKi4uya49jSV2OzFw1OWpPqcwCowhuRcTiG7QLS5TnQPjqWtczZrUh+Nv+QVlx057JVZ6YcBGEdcnZ6LKUpkoyvso+KOlFMlGUAUkJSQFFIISjK4nYKSEpSgClKaSgSj3CODv1v0lUfjd/kVjOW/fTfpqo/EVlOs2e7zX51y0ya8z9DimlFWVqbJK0GCAAm06QCLnAAngCT3Lzzlq2RnJPUGrWDGlziABqVjVL8e9xFIAAb3NLiTumOiqVptZtD94Y05CfDv60q9XDTeGZFsQdACDijtyX0sHCxi0prU3z8jySUpQc70rw6tlq23sK1FoaYLnDEyCXb5BjdKoCkWmmPozJIcScZnD0d0b8lIBundILnPgngAMpTaTYxEiXNe+cudOLNeyCjih8K8SRxOWTTNrZb/Qa8FuEE81oLhABLGb259fHcFOy2PYwta4AGDkYOeQ5PqJ3bu9QNqRUc4fWwGfsvGjTwkhKr06bTGbn1IGYbuAHxxWpU9pL7fyZjhukutX9+X4LdO31I5MOzJ3ulw44Xb+/NNsl7vAkOLsLQ408WM4QRI0kHM8VBUptLXluEFzSMWpJ3AZ8QVI0RTkaAMBiZwk4nHLqb5rKxwa3jzM5IKLaUuVJb8jap3s1xyLeyTKusdIlcrUiN54SWlsxMc7MdxV+67Q8vDA6GtdIBBJe3CJDSdwPkV8/NwSUNcPU6yyqEtEqvyNwppKcmlfMR3RVpNOLt0O5dDs/S+mp9qy6FMSffkty4B9Ozqk+S9OKeqcV5m8uS8bR2CUpgKMr9TZ+dodKIKZKQWrJRLKCZKKWQpSlKbKUrkdhySZKGJSy0PLkwvTS5RuclhnLX5/PqdoPkFnFaN+/wA53WG+pZpX5vOqm/qfaxu4IcEimgoyvMR8jmLa1tOq8082jpbgM82idSOrs3Kbkw4aSDnGk5a9RVKziHVCQTztSNNZzOQzT/nZccNIY3fZb0R+Z3u8V+jUJKmtq5vqcFlhHC4zd3yS5oNGvzBqIgEkADI7y7LMAKA29oxc4OLnThaDBMaYjn4LUsuzxPOrw9x3YiGjqACuWig2ixz8LBgGQDQM9AJ11XLtWGD0wWrf7GJrJNa5PTtXnRk2W769WXOIAcSeTdizB0nh1cFL6NrGSWN5ukVPpCdCZOXcVWpVjVPOJONjiODS05ho3ZKzYbYaHI4nOIqnNhghrJADh3+1dcss8d9m+lHmise1XX18Rno6tGPAxjQ4PcwEl5AkadhKrNfiAYwhxayCQcpcQ0nP8A811uMcR45Knbbvo1GwcAOZDgQCCd/WvNi9ovV/Uj+PA3PhqXwMwqrRi3cyQCYgOPSgHIuJ3nSO9TWZ2E039bXHOc8WEmd+T/JH0XXGIjBLedjBM1CDMAbp3plCk97msDKgGISXgNa1uIOPbp5r15JRmm1JNCLSjp0u34+Z1RTSiSgvzKPoIls+9buzg+mng13qWFQ3roNmRz3H8PrIXp4VXmj9TOZ1jZ0spSmSjK/THx6HpSmykSqZodKSYigoqSgUJSlczoIlNlIlNKFESo3FOJUbihDnb+/mdrW+1ZhWpf8A02dbT3wf3CySV8DiVWRn18P9tBlGUxA1gNSPWvLTNtFS0XJSqPxuDutocQ0niQsu9mOp1abGgsoktBwSzMnNxI4da3xaB1/pKqW6tVxHkgHN5M8OnMCOJjcvZhzZNVPdV4/weXNhVbKjHp06ZJxVK0CpVblUcSWtZzXabyoq1nZFQA1HxSpuYS6pDqh1aRG5bFovOowOJpwGuABM5jnGcuzzQtN4VQ0QzpHIZzhwjPvMjuXpWWd/9X+jzxwxltfoYtsswaGckahglr4a/OQJe2R2hT1bI1xfIqOaGAUiBVc7pCAZEDerdSs/G0AS0wSZ0O/fuyVqg+sCAGgtLzmSOhI68spXSfETpb+p0nwkILn6FA3bSl0UqxA5WBhqScm4O+ZSddVPnxTq5ta1h5N3MIp5vz3l0cd606zKwdUcwggACmw6O0k9W9Cua2HFzZbnhGhPJnXjzjovOs8rXxepj3K8yG6sdKlgfrJOGZLQfqzu7FMax6vCfWq1nLo58TJ0M5SpQsTVybfifYw44wikWrNVzj9lbVay04zPcrErxzW+xznu9ieguj2a/wCQ9Q9ZXMG0NptxPIaOJW7sXbhWp1XtBA5TCJ1IDZnzXq4LHJ5FKtkeXiMkVBq9zqJRlRgpwcvu2fLHyhKEpK2QMpIJJYoqSggkoaCU0ooKFGEpjlIQo3BERnJ7b2N7mU6lOZpl04ekAQM+6FxzNoqjMnAPHHouXpl5DmnsXn153aMRMRJkkZSjxwntJEU5w/Sym/a133Xbzz7lWdtQ/dTA6sRHsUNosbhoqjrM/wCAi4TCuSNdqy9S+Np6g+q3xcnt2vqD6lP+73rKNmd8BA2Vyr4XC+cSPicr8TWO2VX7FPwd71FV2rqu1bT8He9ZvzNyXzJ3wEXC4VyiiLPkTtNl4bTVRup/pd71Idr6/wD8/wBH7rO+Yu+Al6Pd8BV8PifOKI8+V85Mvna6vxZ+gJjtqq5+s39DVT9Hu+Aj6Od8BOz4flRPeT6skN/Vvtf2t9yAv2t9s+DU30W7r8E4XS7r8Fv3eNftRfe5Or/IfT9f71/kh6dr/e1PFPZczuvwWpYdnQYxNlT3ePojGufVkN12Sta3NaC553lzjhaOJ4L13Zq5xZKDaQOIyXOdEAuMDIcIAXP3BdwpgAANHADJdhZ9Apa5Iu/iWGp6YE4FYZpDgklKUqFCkmyktEKkooBIKGgoIoKFAgQnIFAZ9uZIhYlosQOoW/ags54XGUnZqjDqXO07lEblbwW44JpapqY0oxRcreATTcjeC2i1INTUxpRjC5G8AiLjbwWzhQhNbGlGQLmbwR9DN4LWARhTUy6UZQudnBEXQwblq4U6E1MmlGWLpbwCeLrbwHgtGE5oU1MulFGndjeHkrVGxgbvJWg1SNCupkoNClC1aByCoUwrtHRbizLRaBTgo2p4W7MjpSKCSqIGUk1FWyH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42" name="Picture 18" descr="https://encrypted-tbn3.gstatic.com/images?q=tbn:ANd9GcTb0uj5M7lmax2iAPWER9YlVhJWnKQJBJsUhj7gC250ey7IzaUGEm81Q5n-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0496" y="2071678"/>
            <a:ext cx="2105025" cy="21717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54293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9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9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0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0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0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0" dur="1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10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39095" y="857232"/>
            <a:ext cx="3018525" cy="3357585"/>
          </a:xfrm>
        </p:spPr>
        <p:txBody>
          <a:bodyPr/>
          <a:lstStyle/>
          <a:p>
            <a:pPr algn="ctr">
              <a:buNone/>
            </a:pPr>
            <a:r>
              <a:rPr lang="es-CO" sz="4400" dirty="0" smtClean="0"/>
              <a:t>ACTIVIDAD</a:t>
            </a:r>
            <a:endParaRPr lang="es-CO" sz="44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93515" y="731520"/>
            <a:ext cx="4050451" cy="391192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CO" sz="2400" dirty="0" smtClean="0"/>
              <a:t>1</a:t>
            </a:r>
            <a:r>
              <a:rPr lang="es-CO" sz="3600" dirty="0" smtClean="0"/>
              <a:t>. </a:t>
            </a:r>
            <a:r>
              <a:rPr lang="es-CO" sz="1600" dirty="0" smtClean="0"/>
              <a:t>Elaborar la pirámide social de la civilización china de 15 renglones con los dibujos.</a:t>
            </a:r>
          </a:p>
          <a:p>
            <a:pPr>
              <a:buNone/>
            </a:pPr>
            <a:r>
              <a:rPr lang="es-CO" sz="1600" dirty="0" smtClean="0"/>
              <a:t>2. Elabora el dibujo de tres aportes que los chinos le dejaron a la humanidad</a:t>
            </a:r>
          </a:p>
          <a:p>
            <a:pPr>
              <a:buNone/>
            </a:pPr>
            <a:r>
              <a:rPr lang="es-CO" sz="1600" dirty="0" smtClean="0"/>
              <a:t>3.Consultar la historia de la muralla china y hacer el </a:t>
            </a:r>
            <a:r>
              <a:rPr lang="es-CO" sz="1800" dirty="0" smtClean="0"/>
              <a:t>dibujo en el cuaderno.</a:t>
            </a:r>
          </a:p>
          <a:p>
            <a:pPr>
              <a:buNone/>
            </a:pPr>
            <a:r>
              <a:rPr lang="es-ES_tradnl" sz="1800" dirty="0" smtClean="0"/>
              <a:t>4. Consultar que es acupuntura</a:t>
            </a:r>
            <a:endParaRPr lang="es-CO" sz="1800" dirty="0" smtClean="0"/>
          </a:p>
          <a:p>
            <a:pPr>
              <a:buNone/>
            </a:pPr>
            <a:r>
              <a:rPr lang="es-CO" sz="1800" dirty="0"/>
              <a:t>5</a:t>
            </a:r>
            <a:r>
              <a:rPr lang="es-CO" sz="1800" dirty="0" smtClean="0"/>
              <a:t>.Completar el siguiente cuadro  </a:t>
            </a:r>
            <a:endParaRPr lang="es-CO" sz="2800" dirty="0"/>
          </a:p>
        </p:txBody>
      </p:sp>
      <p:graphicFrame>
        <p:nvGraphicFramePr>
          <p:cNvPr id="7" name="6 Tabla"/>
          <p:cNvGraphicFramePr>
            <a:graphicFrameLocks noGrp="1"/>
          </p:cNvGraphicFramePr>
          <p:nvPr/>
        </p:nvGraphicFramePr>
        <p:xfrm>
          <a:off x="428594" y="4572009"/>
          <a:ext cx="8572560" cy="21281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8760"/>
                <a:gridCol w="1428760"/>
                <a:gridCol w="1428760"/>
                <a:gridCol w="1428760"/>
                <a:gridCol w="1428760"/>
                <a:gridCol w="1428760"/>
              </a:tblGrid>
              <a:tr h="756561">
                <a:tc>
                  <a:txBody>
                    <a:bodyPr/>
                    <a:lstStyle/>
                    <a:p>
                      <a:r>
                        <a:rPr lang="es-CO" sz="2000" dirty="0" smtClean="0"/>
                        <a:t>Religión</a:t>
                      </a:r>
                      <a:r>
                        <a:rPr lang="es-CO" sz="3200" dirty="0" smtClean="0"/>
                        <a:t>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Dios al que adoraban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Creencias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Libro sagrado 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Donde se reunían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O" dirty="0" smtClean="0"/>
                        <a:t>Liderada por</a:t>
                      </a:r>
                      <a:endParaRPr lang="es-ES" dirty="0"/>
                    </a:p>
                  </a:txBody>
                  <a:tcPr/>
                </a:tc>
              </a:tr>
              <a:tr h="312604">
                <a:tc>
                  <a:txBody>
                    <a:bodyPr/>
                    <a:lstStyle/>
                    <a:p>
                      <a:r>
                        <a:rPr lang="es-CO" dirty="0" smtClean="0"/>
                        <a:t>taoísmo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12604">
                <a:tc>
                  <a:txBody>
                    <a:bodyPr/>
                    <a:lstStyle/>
                    <a:p>
                      <a:r>
                        <a:rPr lang="es-CO" dirty="0" smtClean="0"/>
                        <a:t>budismo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547056">
                <a:tc>
                  <a:txBody>
                    <a:bodyPr/>
                    <a:lstStyle/>
                    <a:p>
                      <a:r>
                        <a:rPr lang="es-CO" dirty="0" smtClean="0"/>
                        <a:t>confusionismo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50" name="AutoShape 2" descr="data:image/jpeg;base64,/9j/4AAQSkZJRgABAQAAAQABAAD/2wCEAAkGBhMSEBQUEhIWFRIVFh4UGBgYFBkYFxkaGBwdHBQcGRkcHicfHB8kGRsYHy8gIycpLTgsGCAyODAqNiYvLCkBCQoKDgwOGg8PGikkHyQvKi8vLCwsLCwtLCwpLC0sKSwsLCksLCwsNiwqLCwsLSwqLCwsKiwsLCwsLCwsLCwsKf/AABEIALIArgMBIgACEQEDEQH/xAAcAAACAwEBAQEAAAAAAAAAAAAABgQFBwMCAQj/xAA/EAACAQMCBQIDBgMFBwUAAAABAgMABBESIQUGEzFBIlEHMmEUI0JxgZFSodEVJDNisRdUgpKTweEWY3LS8f/EABoBAAIDAQEAAAAAAAAAAAAAAAAEAQIDBQb/xAAwEQACAQMDAgMHAwUAAAAAAAAAAQIDESESMUEEURNh8CIycYGRobEFQtEUM8Hh8f/aAAwDAQACEQMRAD8A3GiiigAooooAKKK5XF0qDLHvUNpK7JSvhHWvgYH9NqXrnm6NJhAzqs0gJiGCNQU74JGknHgHP03qmvebmtrodXAgkXBm/DHJqIAlzsqEFNL9gQQdjkLvqI3SRsqLsxxk4iitpJ3G3Y4rxxDjEUClpHVVGCSWAAzsMsSAN8dz5FYHd/EG7N8btA0lkkr2qRIQdbafSTjOSzFDr3/yjxV1bcNuLtlm4loYrvFbr/hR+dTDJ1v43JwB5ztSVeUVd2Lwoqbsrj3xP4kQxTdAEvN5SGNpmTfTiTTshzt6sfpXDgHxWt7qcwx62kGdQMLqFx3DMMhd/fzt7UqcX5WgucCUPpAwEWRkTYk50D05yx3xmoi8ZThiCK3EmjVghlHTDaSFy0nTB7Akq+ToA1VhGs5bN3+xvKhp7WNwVsjPvX2kXkDnO4uk/vFuYwCAHEisjg9mXDEjzkEsP8xp6p+E1MRlFxCiiitCgUUUUAFFFFABRRRQAUUUUAFFFFAHKe5VMajjO1Ztzrzt9nZY2DM0ikllnhjaMMGAZFlbdtQ22xt3PamPniSNYJzJM0SCJtbpgOi430E5Go5IG2ckY3xWPcI5QlZPu3ijt/miMtjC87KcMpffsQSPmzgfKucBGrNSb1bIcpQdsbs9X9nc8RiRep1VVtSPcxRsVx84FxAxDBiMFCuMY8jNNXC7abpKtw/UymllfEjA9ipk/GmnbDKW33Y1JsrNY00qsa+T04xGpPvpBPjA3J7d6kUlOo5Y4HoUlHPJHtLGKEMI0WNWYuwUaRkgAnHYbAdttqkCvExIU4IBxsSpYZ8ZAwSP1H5is+4zbO7M0dvLHKAdUsVyEjCL6smTAJAAHzptvvsKrFanlmj9lYXr5GiVC4nrKERTiJ/qEYHbYEN4/LH51mLcf4nHIgjuhcu4OEj0zHOMt6Ap7Dz/AOaYuG8s8avArystrHnJYxqkmNs/dqAT3OA2Nxvit100t016+Rj48b6Wnf15kOx4hNZ30OLcxu8yh2tQzRTRA/e6oBq9enUw09vAGM1+iOFXQeNcZyAM5BH5d9/3r84cX4G9pMltPN1EuZkjLzqcKucdZCJQAAWJIyCMAE9id+5TtJooFWWQSkLpMmjQWK7ZK6mOcd99yCds0zTbUkJ1oqzL2iiinRMKKKKACiiigAooooAKKKKACqzjPH4raN3kYKqDUxJwqj3P8thue1WdZj8S+Gt1IJm9dtbz9SeIglWRsfesBnIiGWxg7Z7YrGrJxslya04qTyQ7yaTibdSfMPDFAkw+Ee4wNQaTf0QqN8Hv3O3yqHAeNLax3DOUSFrqRoiT6ShIA6YXuuxxpHue1PXOUy/YmlMa3EKYlkjySJI+5IZc9shwe2F323rPebuWrONkkkZADGJERJdIeNvkwr+sKM7Yx/I4TnZrS75Oko6Hi10ufXBb8t86R3BkLNhVGcsMBVXyx+UaiThfZCSfCu3Lki3EepRmJjlWI+YDYkfTPY+d8bUn8B5K+0LEzyQGxA1iK3ZmDtsdMjkAFQ2cgb52NafZRgJsAB2AAwABsAB7VEaSTv8AY01u1zmOExfw10WxUdhjycbZPvUiitlFLgz1PueUTAwP9a9UVX3fHIYriG3diJZwxjGDg9MAsM+Dg539jVirfcX/AIiWTi3FxDgS2ji6TOcER7yqcEHDJnI8gY85rpyrzhOZUimWPMsXXilhZmhlQY1jS3qRlDKNyc77jtTPcR5Uis45atpU4w1uV+5tYZDCSTtDcGPpIMjLBGVl1ZPkfhqklhvsVmr5fw9fI2hWyAfevteY1wAPYV6p1HMCiiipAKKKKACiiigAooooAKquO2yso1KCG9DAgEEEbgg9/b9TVrVZxuTAUfUn9v8A9rCv/bZrS99Ge8tWgm4dJA5bRqntQc+oRh3jUZOckJtk57VYcB5Yt7NT0UwxUB5GJaRwvbUx8fQYHbbYVD+H+Tw+KRiNUxec4GADK7MQMknAJ96vLq0SRdMihlznB7HHuPI+h2Pml282OvCKcU7ZsKXAL63t+IzW0M8ZimUSpGsgIjlUlZkUDIBb59ORjQRp8nQLX5RSD8SOHKnDS8QETWzpPHoUDSwcD0gYAPqznHiny1OxHsav5meUnH5/UT/h9zBc3F1xJLgnEM4EalcaFbqDAzvjCKcH3PvTvRVdx2O5MWbRkEy+oLIuY5Nj6WIIZfcMpG4Gds1Z5ZklpXcsaXeYOVDc3dncrOYjasWwE1awxXWudQ0gqCvY/NVLwXgvFZeIpcX8kccMSELFBIdBYjHqU5z3JJY+BjtinyjYhe2so+Ug8bIi49YsoGqaKaFic/Kg1rgZwDqJ/Q/lh/rNuCXw4hxqWdQTBZIYYydw0rsQzjsVJUEdjsvjOKpL3WyZPFvgahd8wxQxB5GVQANTM4VVzgbs2w3IH5kVJ4ZxVJ0DIQQRkFWDKQexVhsRWbrwaK/Z57lerEHZLdGLdNUQ6C+nC5Z2Vm1HPpKAHbf5yTzPaWk8tp1kQrdyxQxY0HSQjFB3GOq7hSxGrGB7CY1JKzfzMJ0Uo377GqO4AJPYDNJHF+fFhm0HqMAR1WjTUluGBKGXG65Az5wPUdiMsXEeML02C7sASQdtgMn9+361ldvadThCapAkt9PG7MDuzXNwhPfGpul6SB3CHxU1JqbsnjyIpU2k20bFw+4Lplu4OD+lSaicLH3YP8RJ/nUut6V3BXF5+87BRRRWhQKKKKACqzjabIfGSP3x/SrOo99FqjYdts/tvWVWOqDRem7STMy5FulEMlpuJLORoWUjfRqYwsSNiWQb4xuDsKZqT1ttHMDmKQYktA9xHtsQQsR2Hc+k777k5wwFOFKPOe52KDvG3YTuebS6bh9xqaF4wNbokTo/TRw7aZWlYagi5yY8bHbsKcrC6Vgrqco41A+CG3U7/Ssu45fXs9/xC1tXU27RpHLrViIyyBH0ezEahjfO57jIsbKzkgCCC4ePSACpAaFiAoJMRO2Qv4GU5JOc10aPQVa0NUf+iNTrKdObTuajXykW15+uIlxdWZfBA6ls2vbOCxibDjuCACx79sVLj+K/D9TLJJJAy49M0Eik532Chv547isZ0KlP3otFo16ctmV/OV9xFpnjW3mSwVcGW39c8hZSowFbUqhmBwFJ9G+QSAnji7Qkwjil9bMOmAtxlWBllUMzBkGFWLU51MvzJg9xWjD4mWDBjFK8xUZ0xQTM3fHbQB58kVU8W5kvLwNFaW6wxEDMt0quTvkaYPUo7A+vPfsCMi0KNSfuxZnUqwUbXX+SDKt/cwtHb8at51K9OTEMIIVlI+eMswYjO+x85qNacN4taWrW0ENo0IiZQ8RdJmZkPrGpsF9WO430gbbESeF/DmziTEkYnkbdncbk5PZQcJ37D2Heji3Lot7aWS2nuYWjiZhpuHZTpXKgh9QxkDtg/Wlp/pP6hGN41Yy8pRt942Ml1NNvZ/X+S3h5hjj4aJLWNrjposSxRxtr1qApVkAJTHdsjt2zkZo+G8V4S8PRuJ4WnlDmV5Ium+uTU0g6joNJUkqMtkYAyTUnmJL+xtzOt6J1iCKY5oFOosVjY9VNLH1tqGw27k+eN69zeQyQEcOupijoWiuPVBqGn5XDkENncEdh2xuiqnVRlmmmu6lt9UjoOXHls1/DLSblWD7BILcdaV4mKT9QNNIxXCt1gRnwAM6dhttU3i0UYl4fARqH2jKZ/wDYglKkn3DaCPqKpYuD8RRoVtIreyhjB1IZTOkpJXdlEakEhTuuO5xjNXgMjX9orqpK28sjFQSquTGmxPYHLYyM96blt9Q/b7ttjQuHpiJfyz++9SK8RJhQPYYr3TsVaKRypO7bCiiirEBRRRQAVE4nLpjP12/fv/KpdIvP/HZPTbW5xcz6kjPqwgA+9mJUbaARjP4sfUVlVlaNluzSnG8hY5Kb7Rd397sVklFvC2N+nCMEqw2ZWOncZ3Sp/wAQb2aHh80sEvTdACToDEgkKQpJ9J9WdWCdtsd6t+EcKjtoEhiGEjGkZ3J9yT5JO5qv55tRJw27U5A6Dvt7xjqL+mVGfpmlk1qR1tDjSa5IfAeXUtA+lmklkbVLK5y8jDO59hucD69z3qZNYq2+MH3H9K+cMnZ4InbdniR2OMZLKC2w7bk1Jr2FO0YrTg8zLLyVz8LPgg/ntXkcOf3A/WrOitvFkU0IhRcN/iOfpUxEAGAMCvtFUcm9yySQVD4zatLbTRpjU8bouTgZZSBk+NzUyiqtXViSj4lzEwA/tGyUW5kUl0lE8aHPpaVdKnAbTvhhvv4Bn8V5WjlVJLQpb3EfqiljRQpB7q4UYeNh+fuPY9ILqOYSAYYK7QuCAd12cEexG+/cMPelLhvLbve3Fmbm6is0iSaJI5gBhm9QGQSFEgcAbHbz54PVdIqSU4PB1en6l1Homrv6D/JxBEid3dcRKTKVyQpVQzbDJHpIIB3wR71X/Dqc3tzLfY0xN9zAudzHExJdhvhmkOMbbJ2OzGXwfgMFrEYoE0oWLEZLElvmJLEknAA3PYClXlab+yeJvaH0212/Vtd9g+AHjOWzvsg7k4T3wOYreuw71GrSvWeDaaK5wShlDDsRXSnU75OTsFFFFSAUUUUAV/HOJrBC8jNpCqWJ9lUZY4G+wHis25OtzO8nEZMh7kBYk1ZEcCkaFIwBqLLqJ38e5zL+J101xNa2IUmO5lPUPqx0YNLSg6dxqJXf6eNqvIYVRVVQAqgKoHYADCgfQAAUlOWp3Ol0tPl8fk91WczRFrK6VVLM1vKoAGSSY2AAA3JJ2xVnXl+xqiH2rqwgcvcfSHgsVwcyCKMBgD6iQ+gjLe2R+1NxFZHYcSxy5MhU7TdAHPlmSTJ9u5GK1iCDQqoCSEAQEnLHSMAk+ScbmvV0J6kl5I8rJWPdFFFMlAooooAKKKKAFblu4KcR4hb5yNa3Q2AwZVXWPc90H/D4zVm6iPidvJkjrxSW5AzuU+9jyO2AOpv7kVDeBk4wjAjTNaMrALuTE4IJOP8AOB+n5VUXvO8D8XsoUyyxTMrONwXlQxKq+4DMMt+eM435vU2VCUX52/IzQdqsX8DTaqOZ+XUvYOmzNGysJI5FOGjdflYf9x/oQCLeivOp2PRySkrM88gcxNNGYpgVuIj05VIwdYUHWNySjr6lbzv7U41lXF7gW3FLKYNpFxqtHBDEHGXgxg7HqnHb8Zz7jUYJNSq3uAf3pmi/2nHrw0yOlFFFbi4UUUUAZNx6DRxmwmOsrJFLbABSUVwC6knOAWDN+kfnw1VF+IHLz3ELxxP05tQmhfONLqcj1YJGdxke/tVNy1zgk4MU+mC9j9MsLHBBGd11fMpA1bFsAjJ3BPPSdrdjr0JrbvkY65zzhFZ2IVVBYknAAAySSewA3zRPcKil3ZVQDJZiAuAMk5O2Mb0mcT4w3FS1pw5z086bm404jWM7MsZPzMwzsO4U74OamMXJm1SqoK7M44ZxWK4+zwyMiiS6a9uWkcLEMnHTAbGcqo8n5x9cat/6rs/98t/+vH/9qa+H8gcPh0FLKAMgwCYwx7Y3LZyceTXufkLhzsWext2ZjknpLuf0rsUuqdNWSOFKjq5F+G9jdQyyIykZBDggj6EHeu5FWc3w14YylTYQAMCMiPSdxjZhgg/Ub1X3HwqtdQaGa7t2AIJiunOrOO/V19seMd/2YXX94mb6d8M50VWvyJxWAf3fiEVyAPluYtJJJ39aEtgDcZb6Y7VX3/N/2TUt9bTW8g7AIZI5Pl/wpV9J+YZBxjzvtTEOrpy8jOVKSGKvoFV1ha8SugClqlmhAOq5Ys5znIEMZBHj5yPyPi3tfhsjA/a7q5uSfHUMEQI+UrHDpwcbHLHJycDNUn1tOO2S0aMmIXONj9o4jYwiZohJHOhdGAK+jO/uCRgjbIyMjuKDmHgU/D7YIVidIpRPDdwRjqIyAALMBggM2kayTuPO2Nr/ANnnDP8AcLf/AKQo/wBnnDP9wt/+ktcmtN1KmvjsNwjpjYrOX+Mpd20c8ZyHXfYjDDZxg9sMCPP5mrGuVx8PbdfVZs9k+CPuNPTYkHBkhcFHwd+wOw9WwxXTcg3zjSeMygHGdFpCjbHOzqQR+lKujnA/HqkllZKfnC/DXnDrVMNKbuO4ZQ3qWOHLFiO2Maj3z6dga1ThxHSXB7DffO/ms+s/g9BDI0kV7fpI4wzi4j1MPYt0cnsP2FWXAeMyJPJbzAi4gAJOG0TRN8kiEjfPZh4cEb0O9JqXAtN+K3wx4orzG4IBHY716poUCivjMBudhVLxvmyC2jLySKiDPqY4Xb28sfoNz471SU1HcsouWxZ3kCsvqOMec9qSeYOVLO7wLmJJMHCtujZ22DAhvA2z4pa458WmfaCF/Ufu3lRvWNQGYrdfvGBOQGYqNjvq9JU7eOe8mR5pNTZ3WVRNMoDMN4Bpit01DH4X+bDbhaVnF1HqWPybwdlZZ/AzcwciWkU1gRCzQfakhkRpJZB6xphGHkwB1NIIAOx9hg6dwzg0UCBIo0RB2VFCqP0Hc/0FYrxSdpLdrdZwoKiXB1zRQlCp1a8dW0IcFfWWQan2TTWucA5wiupGi0vFcKglMbDVmNiArpIuUZSTgbg98gYrWldLTLcrJrVtYvaqOa+obSRYrd7h3GjppMICcg79TUpA7A4OcE14XnK1JUK0jOyl9C21w0gVW0lmjWIug1ZALAA4OM4qzsb5Jo0liYPG41Kw7Ef9vYg7ggg1sGGL3w+4GttbYInE+yTGYyZZkzhkDOyaSG7xnB/MYE3mqSZYXKSpDB0ZerNhjLDhciSNVPqwofbvkqwzpKmFx/4i2tq7JiSd4z98IIzJ0VORqlI9K+oAaSdW4OMd2UFXXwyMPoVZSP2II/1oI8hE+EvNouYZIGne4mg0s0rvqD9QHPTyiPpVhj1gnLYyRinDjfCEuraWCQZSVSp7ZB/CwyCAVbDA4OCAai3PEI7aVY47V9LKXkeK2cooXZc9NDrcscBFyQMk4HedwzikdxH1IiSmpl3R0IZGKuCrgMCGBGCPFALsV/J3FWntEMh/vEZME48iWP0yZBJO+zb7kMDgZrvzHwY3Vu0SzywFvxxNg9iMN/EhzuoIJx3FQbaL7PxKQZPTvEEoBzpE0ICSBcDGXiMbHJzmInfww0Erawj8B5nuTfzW87o7h1jCExW6ghQ0rwRMXnlXT6tTMAR2/wArxS3zFw23vZo4WvJI5oG66xQTRpJkAEMQVLbBvBA9e/eplrzXA0nSfVDNvlJU04ICtjqDVETodG0q5OHGQNwAhYJ3E7t44y0cLzv4RGRSTg4yzsoAzsTud+xpYn+I6woFuLW5S6VVeWFIWk0IcdSUSJmNo1331ZypGAezXaXscqB4nWRDkBkYMpwSGwRtsQR+YpW5n59aHrJaQNPNbjXMGWSNI1JUBslMyfMGymRoVjqG2QGNsUgZQw7MAw8bEZHfftS5ztwN5ES5t8C7tcyR5GQ6YPVhO4GHHnwQCCO4quK33E4ZrZhIl07K/wDd4IXiikG3raeRnUBU3ALISxAGc05WN20i6mikiOcaZOnq8b/du4x+udjtUNAnc4cr8WSeFGQ5R1Eie+G3IP1H6eau6QbOMWPEGgTIhmU3UC/hjIOLpBk5wzMJAO3qcAADd8jfIBHYjNZ0na8Hx+CKi/cZp8SubbqAxxW0ZeWYyYIXX00i062WPI1t6wQP8p2NJvLb2lzMz3E8zzZws8gR9JbRpBVkaO23DKFaPBx6ZDjB0PmngbySpLGF68Jk0CQsFZZRhgSM4yQhzg/L9TSnxK1gkkxcxvaXJyqyatDOPIjnX0SAhvkbfc5UYpPWFXUvgXnEbV1XE4Lx41CeHWukd8sFYvGMAHUpZcfMVA3XpeDtbpEsAxHkariNWlmI3JzGFbWWIA1HUo/hGMDtYG8sWOGM8ZI2CnCnJJPQU5Q7jJgyMD/DJGqqqTmCS6nkjsAsMbqDLKoPTiG/+HsoMxBOWwMaVGBoLkg3HMXj7GcZuOYkeaMF/s0Cq9wDk5BdYflLSXUnyzy6sERjKhu4OBTV8MLZPtkphDyJFE0Utyxz1Z3eJiNROWIVN8ZAyB7Fqvl7g4uojDb64bBSVaZSBJcNjD9MkHbOdUpG+MKO+lq5Pijs766tUCxwNDFdRqFComMwTanO5ZikR3J9+5OdqctU8+vXYuoyftyPvGOWZIeJpxG3he4kYMsqLMsXpEcaRD1MFfBVm3/i3+Vav+WuWlshOqyO6zXD3Hqxleppyox3GQTnA+avt1zfZxsVNzG0gKjQjdWTL40ARx6nJORgAV4PNAJxFa3cpwScWzRAYwNzcGIEnPZcnY9qbLYQrc68i3EnUubchrrHoWAfZXZsqI5JJTKRIY1BwCBkFuxIw68FaUwIJUZHCqvrdXdsKAWcqSoYtnIBb3zvVBd86XKOR/ZcuPBe7tI2I99JkOP3NV9x8UJY3VZOFXODglo5IpwATg/4eRkYJ05B7dsg0EYRac9XbiMoq3CKYJ5evCZgImijzGGEZAbJJIVyFOnHc15+GfGluOHxbKskYKOoyCMMwRmUklS4XXuTuTuajL8WbNWZZ0urYqNWZrWQbHcfJrI23yQBjzV3wvnWxudPRvIXLLqC9QB8eco2GX8iBQHNzxzhZu1uJYgTNauLqMLnLmLJePYFvvIy8eB/EO/Y3FtcLIiuh1IwDKfcEZB/auo8Y/Mf+KquDR9FZIiR04nZkO+FjbL4ZiMakbWpGSdKozY10FuTpecJ6lzBMznEAcqmNi0gC6ic52XUNO49We4FQbflOyh1SSRpI5Zmea4CO51ksdTsAMAYUf5UA8VQcb+LFup0WjxyHXoMrB2iBAOrQkYMk7DY+gaMEZkXIpO4rzdF1Fa4UPIrZEl/IMREquCnDoNRTBBYErkg5L+oUFW0Pz/EazUMlnHLdsmRotbdmQHx69IjClttSlhXOXm3iXVCjhscKac6ri9jXJB3AEer6b496Rf7auZ1PTfiU8auy6LCzFpACf4ZSrOQAR6ZFz6s5HnvDy4wuMNweABUwGveJdU9hnKBnAJO4IUDHtUkXuNM3xDnjk0SnhkbAjVq4icqDg5K9ME7HOK+3HxHKjKXPCnOe325k298lT9NvrVL/bot/uuhwWLT+D7Yoxn1dul5zn9a7W/OUQz1I+EkY26d9FnP/HFigkOIcYuuIdIwf2f1beZZEaO/LkE5DoQI8lXTUpAIzt7YOncGlJjwR2P5/XGfOKROWOLQ37ELZQp02QhxLazYfVlN4SShBXUCcdvpWjW8ARQo8VlvUxwS8R+J8ntlcYYf1qo4hy8HVlKrJGwwUcAgj2IOxq8oqZ0oz3KRqSjsZrc8qyQnNrJpG56E2povBwj/ADxb+PUvqOFFU/LXKFxJqjuo9EPWkk6YkDmfW5cBiuwiAIyDgse4AGDsDxg7EAj615jgVflUD8hWH9M77/yW1Qve2SJw/haxruBnGMAAAA9wB2pV5q5a1gMbeG4kQFUWZmERDldeQARn0qRlTuu2O9PNcLq1EgwcjG+1aSo2S0bomNTPtbMyq84oluWW54vFASOm8NlBGjEtnQ3yyy6sN3AGNsYO5iQ3FvLo6dpxPiJVmCSTvIsLA51HXIyxgDAGGjG4Hmm7jXKrR6zZLbwzyHU0rWwck4Pq2Iw6sdQJyPcb1CHJF3K2ZuJXzHAC9IpbLgZJ1BFwxORvsdsb7YFWWzvcs4dtisuuAFlVzwaxjzkEXU66vpgpGy+5xqPfxVRd2NoGwW4DA42eNk6hVsnPq1J4xtinS2+FtoCSbVG8YmkkmA/+IkZwDt3GDV1ZcmQxoEWKFEH4ViXAJ3Pj3qfEb2i/wRpXLRjsl1CGBS7tYyo0jo2vFI0wcjYROEYEEjO+R7ilni1y6bh4b0AFCJbaZncHUNSu8EbxKAQQqy5DZIJya/TacIAGNTfTBwAPG1dhw5PY/wDM39asnN8L6/6KPT3PzHBxkMiJDFfRuzRCS3WWVrafSwBjHq6see4OpvIGNsapNy1FJaTW8FrLbrM8Sy6pUDOiyapGDJJLlympSWwTqXJIXbSDw5PY/wDM39a+pw+MfgH67/61D8V7WJTgt7mDw/CG4e7ectBGur0R67iTKkFfU6usgOMdn3JPYbUxcI+EskaqBcuq7BuhbQwscZwBOVMhAOPmJzjf3GuKgHYAV6o0Te8vsRqjwjPl+FSOS1xLc3D7ANPeSFlAzsOmVGMknfP6ebJfhhYn57WA7YyYgzHGwyzbnbyab6Knwly2/mHiPhIo4+UIFAAjjAGwAhTA/lQ3KkXhI/1iT+lXlFR4EOweLIq7PgCRkFcLuCQqBQcflVpRRV4wjDYrKTluFFFFXKhRRRQAUUUUAfK+0UUAFFFFABRRRQAUUUUAFFFFABRRRQAUUUUAFFFFA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054" name="Picture 6" descr="http://files.maestras.webnode.es/system_preview_detail_200000007-921d29316a-public/ni%C3%B1os%20estudiand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2857500" cy="188118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7594564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8" dur="2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9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2" dur="2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233</TotalTime>
  <Words>289</Words>
  <Application>Microsoft Office PowerPoint</Application>
  <PresentationFormat>Presentación en pantalla (4:3)</PresentationFormat>
  <Paragraphs>37</Paragraphs>
  <Slides>8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Transmisión de listas</vt:lpstr>
      <vt:lpstr>C H I N A </vt:lpstr>
      <vt:lpstr>Presentación de PowerPoint</vt:lpstr>
      <vt:lpstr>ECONOMIA</vt:lpstr>
      <vt:lpstr>ASPECTO  POLITICO  y SOCIAL</vt:lpstr>
      <vt:lpstr>ASPECTO RELIGIOSO</vt:lpstr>
      <vt:lpstr>Presentación de PowerPoint</vt:lpstr>
      <vt:lpstr>APORTES CULTURALES QUE LE DEJARON A LA HUMANIDAD</vt:lpstr>
      <vt:lpstr>ACTIVIDAD</vt:lpstr>
    </vt:vector>
  </TitlesOfParts>
  <Company>SECRETARIA DE EDUCACION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 H I N A</dc:title>
  <dc:creator>USUARIO</dc:creator>
  <cp:lastModifiedBy>xiomy</cp:lastModifiedBy>
  <cp:revision>23</cp:revision>
  <dcterms:created xsi:type="dcterms:W3CDTF">2013-08-30T19:08:53Z</dcterms:created>
  <dcterms:modified xsi:type="dcterms:W3CDTF">2013-09-07T00:13:39Z</dcterms:modified>
</cp:coreProperties>
</file>